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0"/>
  </p:handoutMasterIdLst>
  <p:sldIdLst>
    <p:sldId id="258" r:id="rId2"/>
    <p:sldId id="279" r:id="rId3"/>
    <p:sldId id="272" r:id="rId4"/>
    <p:sldId id="283" r:id="rId5"/>
    <p:sldId id="259" r:id="rId6"/>
    <p:sldId id="273" r:id="rId7"/>
    <p:sldId id="274" r:id="rId8"/>
    <p:sldId id="280" r:id="rId9"/>
    <p:sldId id="260" r:id="rId10"/>
    <p:sldId id="281" r:id="rId11"/>
    <p:sldId id="268" r:id="rId12"/>
    <p:sldId id="262" r:id="rId13"/>
    <p:sldId id="277" r:id="rId14"/>
    <p:sldId id="282" r:id="rId15"/>
    <p:sldId id="264" r:id="rId16"/>
    <p:sldId id="284" r:id="rId17"/>
    <p:sldId id="271" r:id="rId18"/>
    <p:sldId id="25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A2EF4A-FE14-4532-ACFA-20A14DF804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1AF7810-8773-4156-A713-09D37578EF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8A001C-235D-4583-91CF-74A9E0CA00F9}" type="datetimeFigureOut">
              <a:rPr lang="en-IN" smtClean="0"/>
              <a:t>28-06-2023</a:t>
            </a:fld>
            <a:endParaRPr lang="en-IN"/>
          </a:p>
        </p:txBody>
      </p:sp>
      <p:sp>
        <p:nvSpPr>
          <p:cNvPr id="4" name="Footer Placeholder 3">
            <a:extLst>
              <a:ext uri="{FF2B5EF4-FFF2-40B4-BE49-F238E27FC236}">
                <a16:creationId xmlns:a16="http://schemas.microsoft.com/office/drawing/2014/main" id="{1957EAED-33BC-4D15-A47D-209A6118CF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95302D7-0779-4C5A-B415-7F66492AF6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4832E8-E46B-4361-B5C7-5A0699E5DAD7}" type="slidenum">
              <a:rPr lang="en-IN" smtClean="0"/>
              <a:t>‹#›</a:t>
            </a:fld>
            <a:endParaRPr lang="en-IN"/>
          </a:p>
        </p:txBody>
      </p:sp>
    </p:spTree>
    <p:extLst>
      <p:ext uri="{BB962C8B-B14F-4D97-AF65-F5344CB8AC3E}">
        <p14:creationId xmlns:p14="http://schemas.microsoft.com/office/powerpoint/2010/main" val="184298258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525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250819-4475-4460-83F9-65D22FD1B6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850" y="1574674"/>
            <a:ext cx="6254427" cy="4235501"/>
          </a:xfrm>
          <a:prstGeom prst="rect">
            <a:avLst/>
          </a:prstGeom>
        </p:spPr>
      </p:pic>
      <p:sp>
        <p:nvSpPr>
          <p:cNvPr id="4" name="Title 1">
            <a:extLst>
              <a:ext uri="{FF2B5EF4-FFF2-40B4-BE49-F238E27FC236}">
                <a16:creationId xmlns:a16="http://schemas.microsoft.com/office/drawing/2014/main" id="{6D887C14-EE03-4044-93B2-DD0AD899B7AB}"/>
              </a:ext>
            </a:extLst>
          </p:cNvPr>
          <p:cNvSpPr>
            <a:spLocks noGrp="1"/>
          </p:cNvSpPr>
          <p:nvPr>
            <p:ph type="title"/>
          </p:nvPr>
        </p:nvSpPr>
        <p:spPr>
          <a:xfrm>
            <a:off x="7240587" y="1562465"/>
            <a:ext cx="3932237" cy="858915"/>
          </a:xfrm>
          <a:prstGeom prst="rect">
            <a:avLst/>
          </a:prstGeom>
        </p:spPr>
        <p:txBody>
          <a:bodyPr anchor="b"/>
          <a:lstStyle>
            <a:lvl1pPr>
              <a:defRPr sz="3200"/>
            </a:lvl1pPr>
          </a:lstStyle>
          <a:p>
            <a:r>
              <a:rPr lang="en-US" dirty="0"/>
              <a:t>Click to edit Master title style</a:t>
            </a:r>
            <a:endParaRPr lang="en-IN" dirty="0"/>
          </a:p>
        </p:txBody>
      </p:sp>
      <p:sp>
        <p:nvSpPr>
          <p:cNvPr id="5" name="Content Placeholder 2">
            <a:extLst>
              <a:ext uri="{FF2B5EF4-FFF2-40B4-BE49-F238E27FC236}">
                <a16:creationId xmlns:a16="http://schemas.microsoft.com/office/drawing/2014/main" id="{AF1D3D6F-AE8E-42F3-B5BC-84A7D402C543}"/>
              </a:ext>
            </a:extLst>
          </p:cNvPr>
          <p:cNvSpPr>
            <a:spLocks noGrp="1"/>
          </p:cNvSpPr>
          <p:nvPr>
            <p:ph idx="1"/>
          </p:nvPr>
        </p:nvSpPr>
        <p:spPr>
          <a:xfrm>
            <a:off x="881851" y="1562465"/>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Text Placeholder 3">
            <a:extLst>
              <a:ext uri="{FF2B5EF4-FFF2-40B4-BE49-F238E27FC236}">
                <a16:creationId xmlns:a16="http://schemas.microsoft.com/office/drawing/2014/main" id="{A9D4FCD0-CDE1-43D4-B31A-F943C5326342}"/>
              </a:ext>
            </a:extLst>
          </p:cNvPr>
          <p:cNvSpPr>
            <a:spLocks noGrp="1"/>
          </p:cNvSpPr>
          <p:nvPr>
            <p:ph type="body" sz="half" idx="2"/>
          </p:nvPr>
        </p:nvSpPr>
        <p:spPr>
          <a:xfrm>
            <a:off x="7240587" y="2547888"/>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7" name="Picture 6">
            <a:extLst>
              <a:ext uri="{FF2B5EF4-FFF2-40B4-BE49-F238E27FC236}">
                <a16:creationId xmlns:a16="http://schemas.microsoft.com/office/drawing/2014/main" id="{441B6B1C-A415-4775-B2F1-5A71DE24BC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99793" y="2485163"/>
            <a:ext cx="4008544" cy="3391851"/>
          </a:xfrm>
          <a:prstGeom prst="rect">
            <a:avLst/>
          </a:prstGeom>
        </p:spPr>
      </p:pic>
    </p:spTree>
    <p:extLst>
      <p:ext uri="{BB962C8B-B14F-4D97-AF65-F5344CB8AC3E}">
        <p14:creationId xmlns:p14="http://schemas.microsoft.com/office/powerpoint/2010/main" val="80502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B35B97-80A5-4AB9-AE3B-8FDFAF50DD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6589" y="1818981"/>
            <a:ext cx="3508157" cy="823912"/>
          </a:xfrm>
          <a:prstGeom prst="rect">
            <a:avLst/>
          </a:prstGeom>
        </p:spPr>
      </p:pic>
      <p:sp>
        <p:nvSpPr>
          <p:cNvPr id="5" name="Text Placeholder 2">
            <a:extLst>
              <a:ext uri="{FF2B5EF4-FFF2-40B4-BE49-F238E27FC236}">
                <a16:creationId xmlns:a16="http://schemas.microsoft.com/office/drawing/2014/main" id="{2B934F4F-3FDE-406F-8065-7DC0635A39BE}"/>
              </a:ext>
            </a:extLst>
          </p:cNvPr>
          <p:cNvSpPr>
            <a:spLocks noGrp="1"/>
          </p:cNvSpPr>
          <p:nvPr>
            <p:ph type="body" idx="1"/>
          </p:nvPr>
        </p:nvSpPr>
        <p:spPr>
          <a:xfrm>
            <a:off x="646591"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3">
            <a:extLst>
              <a:ext uri="{FF2B5EF4-FFF2-40B4-BE49-F238E27FC236}">
                <a16:creationId xmlns:a16="http://schemas.microsoft.com/office/drawing/2014/main" id="{280C112B-8468-4BDD-8741-692A2EFFF719}"/>
              </a:ext>
            </a:extLst>
          </p:cNvPr>
          <p:cNvSpPr>
            <a:spLocks noGrp="1"/>
          </p:cNvSpPr>
          <p:nvPr>
            <p:ph sz="half" idx="2"/>
          </p:nvPr>
        </p:nvSpPr>
        <p:spPr>
          <a:xfrm>
            <a:off x="646592"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20" name="Picture 19">
            <a:extLst>
              <a:ext uri="{FF2B5EF4-FFF2-40B4-BE49-F238E27FC236}">
                <a16:creationId xmlns:a16="http://schemas.microsoft.com/office/drawing/2014/main" id="{A9B84E61-93E0-4628-A104-C75C29EF87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1281" y="1818981"/>
            <a:ext cx="3508157" cy="823912"/>
          </a:xfrm>
          <a:prstGeom prst="rect">
            <a:avLst/>
          </a:prstGeom>
        </p:spPr>
      </p:pic>
      <p:sp>
        <p:nvSpPr>
          <p:cNvPr id="21" name="Text Placeholder 2">
            <a:extLst>
              <a:ext uri="{FF2B5EF4-FFF2-40B4-BE49-F238E27FC236}">
                <a16:creationId xmlns:a16="http://schemas.microsoft.com/office/drawing/2014/main" id="{FD0345A1-9BDD-450E-8E72-D8795AA3AA27}"/>
              </a:ext>
            </a:extLst>
          </p:cNvPr>
          <p:cNvSpPr>
            <a:spLocks noGrp="1"/>
          </p:cNvSpPr>
          <p:nvPr>
            <p:ph type="body" idx="10"/>
          </p:nvPr>
        </p:nvSpPr>
        <p:spPr>
          <a:xfrm>
            <a:off x="4261283"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2" name="Content Placeholder 3">
            <a:extLst>
              <a:ext uri="{FF2B5EF4-FFF2-40B4-BE49-F238E27FC236}">
                <a16:creationId xmlns:a16="http://schemas.microsoft.com/office/drawing/2014/main" id="{F5E78397-B7FA-4355-A257-A4846BE14737}"/>
              </a:ext>
            </a:extLst>
          </p:cNvPr>
          <p:cNvSpPr>
            <a:spLocks noGrp="1"/>
          </p:cNvSpPr>
          <p:nvPr>
            <p:ph sz="half" idx="11"/>
          </p:nvPr>
        </p:nvSpPr>
        <p:spPr>
          <a:xfrm>
            <a:off x="4261284"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23" name="Picture 22">
            <a:extLst>
              <a:ext uri="{FF2B5EF4-FFF2-40B4-BE49-F238E27FC236}">
                <a16:creationId xmlns:a16="http://schemas.microsoft.com/office/drawing/2014/main" id="{8838D993-D8F2-4059-9A2F-224D9AAB20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3525" y="1818981"/>
            <a:ext cx="3508157" cy="823912"/>
          </a:xfrm>
          <a:prstGeom prst="rect">
            <a:avLst/>
          </a:prstGeom>
        </p:spPr>
      </p:pic>
      <p:sp>
        <p:nvSpPr>
          <p:cNvPr id="24" name="Text Placeholder 2">
            <a:extLst>
              <a:ext uri="{FF2B5EF4-FFF2-40B4-BE49-F238E27FC236}">
                <a16:creationId xmlns:a16="http://schemas.microsoft.com/office/drawing/2014/main" id="{B37146D7-F7DA-434B-9E68-D796F12F7A21}"/>
              </a:ext>
            </a:extLst>
          </p:cNvPr>
          <p:cNvSpPr>
            <a:spLocks noGrp="1"/>
          </p:cNvSpPr>
          <p:nvPr>
            <p:ph type="body" idx="12"/>
          </p:nvPr>
        </p:nvSpPr>
        <p:spPr>
          <a:xfrm>
            <a:off x="4243527"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pic>
        <p:nvPicPr>
          <p:cNvPr id="26" name="Picture 25">
            <a:extLst>
              <a:ext uri="{FF2B5EF4-FFF2-40B4-BE49-F238E27FC236}">
                <a16:creationId xmlns:a16="http://schemas.microsoft.com/office/drawing/2014/main" id="{79BC8863-27A8-4BA1-98C4-08640E3120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7092" y="1818981"/>
            <a:ext cx="3508157" cy="823912"/>
          </a:xfrm>
          <a:prstGeom prst="rect">
            <a:avLst/>
          </a:prstGeom>
        </p:spPr>
      </p:pic>
      <p:sp>
        <p:nvSpPr>
          <p:cNvPr id="27" name="Text Placeholder 2">
            <a:extLst>
              <a:ext uri="{FF2B5EF4-FFF2-40B4-BE49-F238E27FC236}">
                <a16:creationId xmlns:a16="http://schemas.microsoft.com/office/drawing/2014/main" id="{D044814E-171B-42B7-A39B-6001BA2DF210}"/>
              </a:ext>
            </a:extLst>
          </p:cNvPr>
          <p:cNvSpPr>
            <a:spLocks noGrp="1"/>
          </p:cNvSpPr>
          <p:nvPr>
            <p:ph type="body" idx="14"/>
          </p:nvPr>
        </p:nvSpPr>
        <p:spPr>
          <a:xfrm>
            <a:off x="7867094"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8" name="Content Placeholder 3">
            <a:extLst>
              <a:ext uri="{FF2B5EF4-FFF2-40B4-BE49-F238E27FC236}">
                <a16:creationId xmlns:a16="http://schemas.microsoft.com/office/drawing/2014/main" id="{3AB7E0DF-C369-49B6-A620-17A0B3275D52}"/>
              </a:ext>
            </a:extLst>
          </p:cNvPr>
          <p:cNvSpPr>
            <a:spLocks noGrp="1"/>
          </p:cNvSpPr>
          <p:nvPr>
            <p:ph sz="half" idx="15"/>
          </p:nvPr>
        </p:nvSpPr>
        <p:spPr>
          <a:xfrm>
            <a:off x="7867095"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15213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6C98A-857E-47CD-824B-AD9896F39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a:extLst>
              <a:ext uri="{FF2B5EF4-FFF2-40B4-BE49-F238E27FC236}">
                <a16:creationId xmlns:a16="http://schemas.microsoft.com/office/drawing/2014/main" id="{46199E66-A51B-4429-9E3C-3DF83D2D9301}"/>
              </a:ext>
            </a:extLst>
          </p:cNvPr>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642FF-DCBA-4016-AB46-51976C4BF27C}"/>
              </a:ext>
            </a:extLst>
          </p:cNvPr>
          <p:cNvSpPr>
            <a:spLocks noGrp="1"/>
          </p:cNvSpPr>
          <p:nvPr>
            <p:ph sz="half" idx="1"/>
          </p:nvPr>
        </p:nvSpPr>
        <p:spPr>
          <a:xfrm>
            <a:off x="847078" y="2248273"/>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D1D5DB86-D92D-425C-8D7B-CD4BAB561928}"/>
              </a:ext>
            </a:extLst>
          </p:cNvPr>
          <p:cNvSpPr>
            <a:spLocks noGrp="1"/>
          </p:cNvSpPr>
          <p:nvPr>
            <p:ph sz="half" idx="2"/>
          </p:nvPr>
        </p:nvSpPr>
        <p:spPr>
          <a:xfrm>
            <a:off x="6181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5" name="Picture 4">
            <a:extLst>
              <a:ext uri="{FF2B5EF4-FFF2-40B4-BE49-F238E27FC236}">
                <a16:creationId xmlns:a16="http://schemas.microsoft.com/office/drawing/2014/main" id="{097EC24E-4D73-4CA4-9C65-58CC9B4D09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7078" y="2214983"/>
            <a:ext cx="5181600" cy="4149200"/>
          </a:xfrm>
          <a:prstGeom prst="rect">
            <a:avLst/>
          </a:prstGeom>
        </p:spPr>
      </p:pic>
      <p:pic>
        <p:nvPicPr>
          <p:cNvPr id="6" name="Picture 5">
            <a:extLst>
              <a:ext uri="{FF2B5EF4-FFF2-40B4-BE49-F238E27FC236}">
                <a16:creationId xmlns:a16="http://schemas.microsoft.com/office/drawing/2014/main" id="{C9ECC711-A200-42E5-800D-891E0F8A07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92915" y="2214983"/>
            <a:ext cx="5181600" cy="4122567"/>
          </a:xfrm>
          <a:prstGeom prst="rect">
            <a:avLst/>
          </a:prstGeom>
        </p:spPr>
      </p:pic>
    </p:spTree>
    <p:extLst>
      <p:ext uri="{BB962C8B-B14F-4D97-AF65-F5344CB8AC3E}">
        <p14:creationId xmlns:p14="http://schemas.microsoft.com/office/powerpoint/2010/main" val="3955287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996373-2DA0-4C35-9557-670B3F8CB1A8}"/>
              </a:ext>
            </a:extLst>
          </p:cNvPr>
          <p:cNvSpPr>
            <a:spLocks noGrp="1"/>
          </p:cNvSpPr>
          <p:nvPr>
            <p:ph sz="half" idx="1"/>
          </p:nvPr>
        </p:nvSpPr>
        <p:spPr>
          <a:xfrm>
            <a:off x="598846"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Content Placeholder 2">
            <a:extLst>
              <a:ext uri="{FF2B5EF4-FFF2-40B4-BE49-F238E27FC236}">
                <a16:creationId xmlns:a16="http://schemas.microsoft.com/office/drawing/2014/main" id="{63778371-BEC0-4384-B529-D547AB875FC0}"/>
              </a:ext>
            </a:extLst>
          </p:cNvPr>
          <p:cNvSpPr>
            <a:spLocks noGrp="1"/>
          </p:cNvSpPr>
          <p:nvPr>
            <p:ph sz="half" idx="10"/>
          </p:nvPr>
        </p:nvSpPr>
        <p:spPr>
          <a:xfrm>
            <a:off x="4250527"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Content Placeholder 2">
            <a:extLst>
              <a:ext uri="{FF2B5EF4-FFF2-40B4-BE49-F238E27FC236}">
                <a16:creationId xmlns:a16="http://schemas.microsoft.com/office/drawing/2014/main" id="{3599C6B0-1968-4B44-A18E-C9735C9B967B}"/>
              </a:ext>
            </a:extLst>
          </p:cNvPr>
          <p:cNvSpPr>
            <a:spLocks noGrp="1"/>
          </p:cNvSpPr>
          <p:nvPr>
            <p:ph sz="half" idx="11"/>
          </p:nvPr>
        </p:nvSpPr>
        <p:spPr>
          <a:xfrm>
            <a:off x="7902208"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2" name="Picture 11">
            <a:extLst>
              <a:ext uri="{FF2B5EF4-FFF2-40B4-BE49-F238E27FC236}">
                <a16:creationId xmlns:a16="http://schemas.microsoft.com/office/drawing/2014/main" id="{525F33EB-E636-40F8-B2A0-4F6D0F82DE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7495" y="1698410"/>
            <a:ext cx="3564782" cy="3826276"/>
          </a:xfrm>
          <a:prstGeom prst="rect">
            <a:avLst/>
          </a:prstGeom>
        </p:spPr>
      </p:pic>
      <p:pic>
        <p:nvPicPr>
          <p:cNvPr id="13" name="Picture 12">
            <a:extLst>
              <a:ext uri="{FF2B5EF4-FFF2-40B4-BE49-F238E27FC236}">
                <a16:creationId xmlns:a16="http://schemas.microsoft.com/office/drawing/2014/main" id="{36B41112-3F17-429F-9AC7-B8E87F7F48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7221" y="1698410"/>
            <a:ext cx="3564782" cy="3826276"/>
          </a:xfrm>
          <a:prstGeom prst="rect">
            <a:avLst/>
          </a:prstGeom>
        </p:spPr>
      </p:pic>
      <p:pic>
        <p:nvPicPr>
          <p:cNvPr id="14" name="Picture 13">
            <a:extLst>
              <a:ext uri="{FF2B5EF4-FFF2-40B4-BE49-F238E27FC236}">
                <a16:creationId xmlns:a16="http://schemas.microsoft.com/office/drawing/2014/main" id="{2B9A5867-1D44-430F-8B03-BFD1A1114B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9944" y="1689532"/>
            <a:ext cx="3564782" cy="3826276"/>
          </a:xfrm>
          <a:prstGeom prst="rect">
            <a:avLst/>
          </a:prstGeom>
        </p:spPr>
      </p:pic>
    </p:spTree>
    <p:extLst>
      <p:ext uri="{BB962C8B-B14F-4D97-AF65-F5344CB8AC3E}">
        <p14:creationId xmlns:p14="http://schemas.microsoft.com/office/powerpoint/2010/main" val="3052571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4ED6E3-6EAA-4E26-92D5-90FEFFAE9B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2007" y="1287260"/>
            <a:ext cx="9507984" cy="703994"/>
          </a:xfrm>
          <a:prstGeom prst="rect">
            <a:avLst/>
          </a:prstGeom>
        </p:spPr>
      </p:pic>
      <p:sp>
        <p:nvSpPr>
          <p:cNvPr id="2" name="Title 1">
            <a:extLst>
              <a:ext uri="{FF2B5EF4-FFF2-40B4-BE49-F238E27FC236}">
                <a16:creationId xmlns:a16="http://schemas.microsoft.com/office/drawing/2014/main" id="{D1B0EC9F-9A1F-4B6F-AD1E-29D3CB7F299C}"/>
              </a:ext>
            </a:extLst>
          </p:cNvPr>
          <p:cNvSpPr>
            <a:spLocks noGrp="1"/>
          </p:cNvSpPr>
          <p:nvPr>
            <p:ph type="title"/>
          </p:nvPr>
        </p:nvSpPr>
        <p:spPr>
          <a:xfrm>
            <a:off x="1342008" y="1287260"/>
            <a:ext cx="9507984" cy="703994"/>
          </a:xfrm>
        </p:spPr>
        <p:txBody>
          <a:bodyPr/>
          <a:lstStyle>
            <a:lvl1pPr algn="ctr">
              <a:defRPr/>
            </a:lvl1pPr>
          </a:lstStyle>
          <a:p>
            <a:r>
              <a:rPr lang="en-US" dirty="0"/>
              <a:t>Click to edit Master title style</a:t>
            </a:r>
            <a:endParaRPr lang="en-IN" dirty="0"/>
          </a:p>
        </p:txBody>
      </p:sp>
      <p:sp>
        <p:nvSpPr>
          <p:cNvPr id="4" name="Content Placeholder 2">
            <a:extLst>
              <a:ext uri="{FF2B5EF4-FFF2-40B4-BE49-F238E27FC236}">
                <a16:creationId xmlns:a16="http://schemas.microsoft.com/office/drawing/2014/main" id="{FC09E32D-4F0E-4370-BA06-E7D49482A41B}"/>
              </a:ext>
            </a:extLst>
          </p:cNvPr>
          <p:cNvSpPr>
            <a:spLocks noGrp="1"/>
          </p:cNvSpPr>
          <p:nvPr>
            <p:ph sz="half" idx="1"/>
          </p:nvPr>
        </p:nvSpPr>
        <p:spPr>
          <a:xfrm>
            <a:off x="1342007" y="2120657"/>
            <a:ext cx="4557943"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Content Placeholder 2">
            <a:extLst>
              <a:ext uri="{FF2B5EF4-FFF2-40B4-BE49-F238E27FC236}">
                <a16:creationId xmlns:a16="http://schemas.microsoft.com/office/drawing/2014/main" id="{651B81FF-943E-46F6-BC80-46428EC96E31}"/>
              </a:ext>
            </a:extLst>
          </p:cNvPr>
          <p:cNvSpPr>
            <a:spLocks noGrp="1"/>
          </p:cNvSpPr>
          <p:nvPr>
            <p:ph sz="half" idx="10"/>
          </p:nvPr>
        </p:nvSpPr>
        <p:spPr>
          <a:xfrm>
            <a:off x="6009443" y="2147290"/>
            <a:ext cx="4840549"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6" name="Picture 5">
            <a:extLst>
              <a:ext uri="{FF2B5EF4-FFF2-40B4-BE49-F238E27FC236}">
                <a16:creationId xmlns:a16="http://schemas.microsoft.com/office/drawing/2014/main" id="{085CEC0B-6AF3-4937-A791-45708332269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9443" y="2120657"/>
            <a:ext cx="4941162" cy="4149200"/>
          </a:xfrm>
          <a:prstGeom prst="rect">
            <a:avLst/>
          </a:prstGeom>
        </p:spPr>
      </p:pic>
      <p:pic>
        <p:nvPicPr>
          <p:cNvPr id="7" name="Picture 6">
            <a:extLst>
              <a:ext uri="{FF2B5EF4-FFF2-40B4-BE49-F238E27FC236}">
                <a16:creationId xmlns:a16="http://schemas.microsoft.com/office/drawing/2014/main" id="{FCF525E8-7D72-4A91-BEDC-2280E4FCF9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6495" y="2107339"/>
            <a:ext cx="4557943" cy="4162517"/>
          </a:xfrm>
          <a:prstGeom prst="rect">
            <a:avLst/>
          </a:prstGeom>
        </p:spPr>
      </p:pic>
    </p:spTree>
    <p:extLst>
      <p:ext uri="{BB962C8B-B14F-4D97-AF65-F5344CB8AC3E}">
        <p14:creationId xmlns:p14="http://schemas.microsoft.com/office/powerpoint/2010/main" val="449249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6C98A-857E-47CD-824B-AD9896F39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a:extLst>
              <a:ext uri="{FF2B5EF4-FFF2-40B4-BE49-F238E27FC236}">
                <a16:creationId xmlns:a16="http://schemas.microsoft.com/office/drawing/2014/main" id="{46199E66-A51B-4429-9E3C-3DF83D2D9301}"/>
              </a:ext>
            </a:extLst>
          </p:cNvPr>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642FF-DCBA-4016-AB46-51976C4BF27C}"/>
              </a:ext>
            </a:extLst>
          </p:cNvPr>
          <p:cNvSpPr>
            <a:spLocks noGrp="1"/>
          </p:cNvSpPr>
          <p:nvPr>
            <p:ph sz="half" idx="1"/>
          </p:nvPr>
        </p:nvSpPr>
        <p:spPr>
          <a:xfrm>
            <a:off x="847078" y="2248273"/>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D1D5DB86-D92D-425C-8D7B-CD4BAB561928}"/>
              </a:ext>
            </a:extLst>
          </p:cNvPr>
          <p:cNvSpPr>
            <a:spLocks noGrp="1"/>
          </p:cNvSpPr>
          <p:nvPr>
            <p:ph sz="half" idx="2"/>
          </p:nvPr>
        </p:nvSpPr>
        <p:spPr>
          <a:xfrm>
            <a:off x="6181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8" name="Picture 7">
            <a:extLst>
              <a:ext uri="{FF2B5EF4-FFF2-40B4-BE49-F238E27FC236}">
                <a16:creationId xmlns:a16="http://schemas.microsoft.com/office/drawing/2014/main" id="{1D8FEDCB-5FC3-400D-82BD-BE04A742A7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963" y="2203883"/>
            <a:ext cx="337867" cy="337867"/>
          </a:xfrm>
          <a:prstGeom prst="rect">
            <a:avLst/>
          </a:prstGeom>
        </p:spPr>
      </p:pic>
      <p:pic>
        <p:nvPicPr>
          <p:cNvPr id="9" name="Picture 8">
            <a:extLst>
              <a:ext uri="{FF2B5EF4-FFF2-40B4-BE49-F238E27FC236}">
                <a16:creationId xmlns:a16="http://schemas.microsoft.com/office/drawing/2014/main" id="{FD580C03-3E1B-4952-8C8B-F4EFCDD86B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816487" y="6077363"/>
            <a:ext cx="337867" cy="337867"/>
          </a:xfrm>
          <a:prstGeom prst="rect">
            <a:avLst/>
          </a:prstGeom>
        </p:spPr>
      </p:pic>
      <p:pic>
        <p:nvPicPr>
          <p:cNvPr id="10" name="Picture 9">
            <a:extLst>
              <a:ext uri="{FF2B5EF4-FFF2-40B4-BE49-F238E27FC236}">
                <a16:creationId xmlns:a16="http://schemas.microsoft.com/office/drawing/2014/main" id="{EE13A53A-988A-4EBE-9B3A-5E179E8365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5754738" y="2197876"/>
            <a:ext cx="337867" cy="337867"/>
          </a:xfrm>
          <a:prstGeom prst="rect">
            <a:avLst/>
          </a:prstGeom>
        </p:spPr>
      </p:pic>
      <p:pic>
        <p:nvPicPr>
          <p:cNvPr id="11" name="Picture 10">
            <a:extLst>
              <a:ext uri="{FF2B5EF4-FFF2-40B4-BE49-F238E27FC236}">
                <a16:creationId xmlns:a16="http://schemas.microsoft.com/office/drawing/2014/main" id="{0050F453-1CDF-4183-B97B-C8F20B9255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5721402" y="6096893"/>
            <a:ext cx="337867" cy="337867"/>
          </a:xfrm>
          <a:prstGeom prst="rect">
            <a:avLst/>
          </a:prstGeom>
        </p:spPr>
      </p:pic>
      <p:pic>
        <p:nvPicPr>
          <p:cNvPr id="12" name="Picture 11">
            <a:extLst>
              <a:ext uri="{FF2B5EF4-FFF2-40B4-BE49-F238E27FC236}">
                <a16:creationId xmlns:a16="http://schemas.microsoft.com/office/drawing/2014/main" id="{DCD56C20-7369-4D81-B282-2F3CED17C8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76951" y="2218375"/>
            <a:ext cx="337867" cy="337867"/>
          </a:xfrm>
          <a:prstGeom prst="rect">
            <a:avLst/>
          </a:prstGeom>
        </p:spPr>
      </p:pic>
      <p:pic>
        <p:nvPicPr>
          <p:cNvPr id="13" name="Picture 12">
            <a:extLst>
              <a:ext uri="{FF2B5EF4-FFF2-40B4-BE49-F238E27FC236}">
                <a16:creationId xmlns:a16="http://schemas.microsoft.com/office/drawing/2014/main" id="{8BFFCAD7-8020-4392-B1CA-D84A8ABF0E1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230475" y="6091855"/>
            <a:ext cx="337867" cy="337867"/>
          </a:xfrm>
          <a:prstGeom prst="rect">
            <a:avLst/>
          </a:prstGeom>
        </p:spPr>
      </p:pic>
      <p:pic>
        <p:nvPicPr>
          <p:cNvPr id="14" name="Picture 13">
            <a:extLst>
              <a:ext uri="{FF2B5EF4-FFF2-40B4-BE49-F238E27FC236}">
                <a16:creationId xmlns:a16="http://schemas.microsoft.com/office/drawing/2014/main" id="{44A6EA74-69A3-44D7-A9E0-456D597AE0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11168726" y="2212368"/>
            <a:ext cx="337867" cy="337867"/>
          </a:xfrm>
          <a:prstGeom prst="rect">
            <a:avLst/>
          </a:prstGeom>
        </p:spPr>
      </p:pic>
      <p:pic>
        <p:nvPicPr>
          <p:cNvPr id="15" name="Picture 14">
            <a:extLst>
              <a:ext uri="{FF2B5EF4-FFF2-40B4-BE49-F238E27FC236}">
                <a16:creationId xmlns:a16="http://schemas.microsoft.com/office/drawing/2014/main" id="{3E0D12F0-1911-4318-9D6D-E5EB44D6A5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135390" y="6111385"/>
            <a:ext cx="337867" cy="337867"/>
          </a:xfrm>
          <a:prstGeom prst="rect">
            <a:avLst/>
          </a:prstGeom>
        </p:spPr>
      </p:pic>
    </p:spTree>
    <p:extLst>
      <p:ext uri="{BB962C8B-B14F-4D97-AF65-F5344CB8AC3E}">
        <p14:creationId xmlns:p14="http://schemas.microsoft.com/office/powerpoint/2010/main" val="2855127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E1431-7A7B-4A31-A54D-2603DCCA2B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5898" y="2420563"/>
            <a:ext cx="7668429" cy="2206788"/>
          </a:xfrm>
          <a:prstGeom prst="rect">
            <a:avLst/>
          </a:prstGeom>
        </p:spPr>
      </p:pic>
      <p:sp>
        <p:nvSpPr>
          <p:cNvPr id="4" name="Text Placeholder 2">
            <a:extLst>
              <a:ext uri="{FF2B5EF4-FFF2-40B4-BE49-F238E27FC236}">
                <a16:creationId xmlns:a16="http://schemas.microsoft.com/office/drawing/2014/main" id="{A876FFB2-F3F5-4214-AA55-6F0B99FDF6D3}"/>
              </a:ext>
            </a:extLst>
          </p:cNvPr>
          <p:cNvSpPr>
            <a:spLocks noGrp="1"/>
          </p:cNvSpPr>
          <p:nvPr>
            <p:ph type="body" idx="1" hasCustomPrompt="1"/>
          </p:nvPr>
        </p:nvSpPr>
        <p:spPr>
          <a:xfrm>
            <a:off x="3132339" y="3230530"/>
            <a:ext cx="6153704" cy="823912"/>
          </a:xfrm>
          <a:prstGeom prst="rect">
            <a:avLst/>
          </a:prstGeom>
        </p:spPr>
        <p:txBody>
          <a:bodyPr anchor="b">
            <a:noAutofit/>
          </a:bodyPr>
          <a:lstStyle>
            <a:lvl1pPr marL="0" indent="0">
              <a:buNone/>
              <a:defRPr sz="8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Thank You</a:t>
            </a:r>
          </a:p>
        </p:txBody>
      </p:sp>
    </p:spTree>
    <p:extLst>
      <p:ext uri="{BB962C8B-B14F-4D97-AF65-F5344CB8AC3E}">
        <p14:creationId xmlns:p14="http://schemas.microsoft.com/office/powerpoint/2010/main" val="38400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C7B-7FE0-4E8A-8345-03AD77B528E8}"/>
              </a:ext>
            </a:extLst>
          </p:cNvPr>
          <p:cNvSpPr>
            <a:spLocks noGrp="1"/>
          </p:cNvSpPr>
          <p:nvPr>
            <p:ph type="title"/>
          </p:nvPr>
        </p:nvSpPr>
        <p:spPr>
          <a:xfrm>
            <a:off x="2333718" y="2766218"/>
            <a:ext cx="7524564" cy="1325563"/>
          </a:xfrm>
        </p:spPr>
        <p:txBody>
          <a:bodyPr/>
          <a:lstStyle/>
          <a:p>
            <a:r>
              <a:rPr lang="en-US" dirty="0"/>
              <a:t>Click to edit Master title style</a:t>
            </a:r>
            <a:endParaRPr lang="en-IN" dirty="0"/>
          </a:p>
        </p:txBody>
      </p:sp>
      <p:pic>
        <p:nvPicPr>
          <p:cNvPr id="3" name="Picture 2">
            <a:extLst>
              <a:ext uri="{FF2B5EF4-FFF2-40B4-BE49-F238E27FC236}">
                <a16:creationId xmlns:a16="http://schemas.microsoft.com/office/drawing/2014/main" id="{52E896BB-7201-4E0A-BBBF-F5FFA51AED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6811" y="0"/>
            <a:ext cx="2405189" cy="1855433"/>
          </a:xfrm>
          <a:prstGeom prst="rect">
            <a:avLst/>
          </a:prstGeom>
        </p:spPr>
      </p:pic>
      <p:pic>
        <p:nvPicPr>
          <p:cNvPr id="4" name="Picture 3">
            <a:extLst>
              <a:ext uri="{FF2B5EF4-FFF2-40B4-BE49-F238E27FC236}">
                <a16:creationId xmlns:a16="http://schemas.microsoft.com/office/drawing/2014/main" id="{D3D108E0-4D6C-4B23-B9CE-6D1CBB4804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13883"/>
            <a:ext cx="2121763" cy="1568617"/>
          </a:xfrm>
          <a:prstGeom prst="rect">
            <a:avLst/>
          </a:prstGeom>
        </p:spPr>
      </p:pic>
    </p:spTree>
    <p:extLst>
      <p:ext uri="{BB962C8B-B14F-4D97-AF65-F5344CB8AC3E}">
        <p14:creationId xmlns:p14="http://schemas.microsoft.com/office/powerpoint/2010/main" val="2460398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7" name="Content Placeholder 2">
            <a:extLst>
              <a:ext uri="{FF2B5EF4-FFF2-40B4-BE49-F238E27FC236}">
                <a16:creationId xmlns:a16="http://schemas.microsoft.com/office/drawing/2014/main" id="{2E5A5720-14A6-4E76-8AE0-7BF5A93F2285}"/>
              </a:ext>
            </a:extLst>
          </p:cNvPr>
          <p:cNvSpPr>
            <a:spLocks noGrp="1"/>
          </p:cNvSpPr>
          <p:nvPr>
            <p:ph sz="half" idx="1"/>
          </p:nvPr>
        </p:nvSpPr>
        <p:spPr>
          <a:xfrm>
            <a:off x="914400" y="1697857"/>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8" name="Content Placeholder 3">
            <a:extLst>
              <a:ext uri="{FF2B5EF4-FFF2-40B4-BE49-F238E27FC236}">
                <a16:creationId xmlns:a16="http://schemas.microsoft.com/office/drawing/2014/main" id="{C2843D21-9EFE-4BC5-BE92-A665BEA479DE}"/>
              </a:ext>
            </a:extLst>
          </p:cNvPr>
          <p:cNvSpPr>
            <a:spLocks noGrp="1"/>
          </p:cNvSpPr>
          <p:nvPr>
            <p:ph sz="half" idx="2"/>
          </p:nvPr>
        </p:nvSpPr>
        <p:spPr>
          <a:xfrm>
            <a:off x="6248400" y="1697857"/>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29" name="Picture 28">
            <a:extLst>
              <a:ext uri="{FF2B5EF4-FFF2-40B4-BE49-F238E27FC236}">
                <a16:creationId xmlns:a16="http://schemas.microsoft.com/office/drawing/2014/main" id="{D1F1D427-C6F8-43B7-AB09-7B9FC714E1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5522" y="1664568"/>
            <a:ext cx="5181600" cy="4149200"/>
          </a:xfrm>
          <a:prstGeom prst="rect">
            <a:avLst/>
          </a:prstGeom>
        </p:spPr>
      </p:pic>
      <p:pic>
        <p:nvPicPr>
          <p:cNvPr id="31" name="Picture 30">
            <a:extLst>
              <a:ext uri="{FF2B5EF4-FFF2-40B4-BE49-F238E27FC236}">
                <a16:creationId xmlns:a16="http://schemas.microsoft.com/office/drawing/2014/main" id="{4D8437B2-1A11-4845-8AC4-8423D7E5E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0237" y="1664567"/>
            <a:ext cx="5181600" cy="4122567"/>
          </a:xfrm>
          <a:prstGeom prst="rect">
            <a:avLst/>
          </a:prstGeom>
        </p:spPr>
      </p:pic>
    </p:spTree>
    <p:extLst>
      <p:ext uri="{BB962C8B-B14F-4D97-AF65-F5344CB8AC3E}">
        <p14:creationId xmlns:p14="http://schemas.microsoft.com/office/powerpoint/2010/main" val="248369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7EAD529-84B7-47AD-9E2D-2D11D6BE2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5663" y="2475930"/>
            <a:ext cx="5183188" cy="823912"/>
          </a:xfrm>
          <a:prstGeom prst="rect">
            <a:avLst/>
          </a:prstGeom>
        </p:spPr>
      </p:pic>
      <p:pic>
        <p:nvPicPr>
          <p:cNvPr id="16" name="Picture 15">
            <a:extLst>
              <a:ext uri="{FF2B5EF4-FFF2-40B4-BE49-F238E27FC236}">
                <a16:creationId xmlns:a16="http://schemas.microsoft.com/office/drawing/2014/main" id="{2709A1F9-4984-4DE1-8EC7-F126D9C4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787" y="2475930"/>
            <a:ext cx="5157787" cy="823912"/>
          </a:xfrm>
          <a:prstGeom prst="rect">
            <a:avLst/>
          </a:prstGeom>
        </p:spPr>
      </p:pic>
      <p:sp>
        <p:nvSpPr>
          <p:cNvPr id="5" name="Title 1">
            <a:extLst>
              <a:ext uri="{FF2B5EF4-FFF2-40B4-BE49-F238E27FC236}">
                <a16:creationId xmlns:a16="http://schemas.microsoft.com/office/drawing/2014/main" id="{9E456396-CC31-438B-86DD-0C3C4C2A4300}"/>
              </a:ext>
            </a:extLst>
          </p:cNvPr>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dirty="0"/>
              <a:t>Click to edit Master title style</a:t>
            </a:r>
            <a:endParaRPr lang="en-US" dirty="0"/>
          </a:p>
        </p:txBody>
      </p:sp>
      <p:sp>
        <p:nvSpPr>
          <p:cNvPr id="10" name="Text Placeholder 2">
            <a:extLst>
              <a:ext uri="{FF2B5EF4-FFF2-40B4-BE49-F238E27FC236}">
                <a16:creationId xmlns:a16="http://schemas.microsoft.com/office/drawing/2014/main" id="{D06EE347-FB37-4B8C-8664-75D6A2C68648}"/>
              </a:ext>
            </a:extLst>
          </p:cNvPr>
          <p:cNvSpPr>
            <a:spLocks noGrp="1"/>
          </p:cNvSpPr>
          <p:nvPr>
            <p:ph type="body" idx="1"/>
          </p:nvPr>
        </p:nvSpPr>
        <p:spPr>
          <a:xfrm>
            <a:off x="839788" y="2475930"/>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1" name="Content Placeholder 3">
            <a:extLst>
              <a:ext uri="{FF2B5EF4-FFF2-40B4-BE49-F238E27FC236}">
                <a16:creationId xmlns:a16="http://schemas.microsoft.com/office/drawing/2014/main" id="{29F9ED0A-EFB8-4809-9A9F-74698B6B7888}"/>
              </a:ext>
            </a:extLst>
          </p:cNvPr>
          <p:cNvSpPr>
            <a:spLocks noGrp="1"/>
          </p:cNvSpPr>
          <p:nvPr>
            <p:ph sz="half" idx="2"/>
          </p:nvPr>
        </p:nvSpPr>
        <p:spPr>
          <a:xfrm>
            <a:off x="839788" y="3299842"/>
            <a:ext cx="5157787"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Text Placeholder 4">
            <a:extLst>
              <a:ext uri="{FF2B5EF4-FFF2-40B4-BE49-F238E27FC236}">
                <a16:creationId xmlns:a16="http://schemas.microsoft.com/office/drawing/2014/main" id="{4C71F74E-5805-4A0D-9B1C-7A9C918EF773}"/>
              </a:ext>
            </a:extLst>
          </p:cNvPr>
          <p:cNvSpPr>
            <a:spLocks noGrp="1"/>
          </p:cNvSpPr>
          <p:nvPr>
            <p:ph type="body" sz="quarter" idx="3"/>
          </p:nvPr>
        </p:nvSpPr>
        <p:spPr>
          <a:xfrm>
            <a:off x="6065664" y="2475930"/>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5">
            <a:extLst>
              <a:ext uri="{FF2B5EF4-FFF2-40B4-BE49-F238E27FC236}">
                <a16:creationId xmlns:a16="http://schemas.microsoft.com/office/drawing/2014/main" id="{4D548B32-A67A-49D3-A135-8DD83DAEC8A6}"/>
              </a:ext>
            </a:extLst>
          </p:cNvPr>
          <p:cNvSpPr>
            <a:spLocks noGrp="1"/>
          </p:cNvSpPr>
          <p:nvPr>
            <p:ph sz="quarter" idx="4"/>
          </p:nvPr>
        </p:nvSpPr>
        <p:spPr>
          <a:xfrm>
            <a:off x="6065664" y="3299842"/>
            <a:ext cx="5183188"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91180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E85F33-10CF-4D38-A10C-3E381DB8A6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6702" y="2635726"/>
            <a:ext cx="10417098" cy="2930571"/>
          </a:xfrm>
          <a:prstGeom prst="rect">
            <a:avLst/>
          </a:prstGeom>
        </p:spPr>
      </p:pic>
      <p:sp>
        <p:nvSpPr>
          <p:cNvPr id="6" name="Title 1">
            <a:extLst>
              <a:ext uri="{FF2B5EF4-FFF2-40B4-BE49-F238E27FC236}">
                <a16:creationId xmlns:a16="http://schemas.microsoft.com/office/drawing/2014/main" id="{203CBF60-65BD-4A93-9569-637680CF070D}"/>
              </a:ext>
            </a:extLst>
          </p:cNvPr>
          <p:cNvSpPr>
            <a:spLocks noGrp="1"/>
          </p:cNvSpPr>
          <p:nvPr>
            <p:ph type="title"/>
          </p:nvPr>
        </p:nvSpPr>
        <p:spPr>
          <a:xfrm>
            <a:off x="887451" y="1526959"/>
            <a:ext cx="10515600" cy="1024863"/>
          </a:xfrm>
          <a:prstGeom prst="rect">
            <a:avLst/>
          </a:prstGeom>
        </p:spPr>
        <p:txBody>
          <a:bodyPr/>
          <a:lstStyle/>
          <a:p>
            <a:r>
              <a:rPr lang="en-US"/>
              <a:t>Click to edit Master title style</a:t>
            </a:r>
            <a:endParaRPr lang="en-IN"/>
          </a:p>
        </p:txBody>
      </p:sp>
      <p:sp>
        <p:nvSpPr>
          <p:cNvPr id="7" name="Content Placeholder 2">
            <a:extLst>
              <a:ext uri="{FF2B5EF4-FFF2-40B4-BE49-F238E27FC236}">
                <a16:creationId xmlns:a16="http://schemas.microsoft.com/office/drawing/2014/main" id="{2B4E4798-8506-48A3-86AF-86E5CF6D1394}"/>
              </a:ext>
            </a:extLst>
          </p:cNvPr>
          <p:cNvSpPr>
            <a:spLocks noGrp="1"/>
          </p:cNvSpPr>
          <p:nvPr>
            <p:ph idx="1"/>
          </p:nvPr>
        </p:nvSpPr>
        <p:spPr>
          <a:xfrm>
            <a:off x="887450" y="2635726"/>
            <a:ext cx="10515600" cy="304598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579846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0C4E3D-9A02-4511-A441-FF3F678EC3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55722" y="1562465"/>
            <a:ext cx="6254427" cy="4235501"/>
          </a:xfrm>
          <a:prstGeom prst="rect">
            <a:avLst/>
          </a:prstGeom>
        </p:spPr>
      </p:pic>
      <p:sp>
        <p:nvSpPr>
          <p:cNvPr id="2" name="Title 1">
            <a:extLst>
              <a:ext uri="{FF2B5EF4-FFF2-40B4-BE49-F238E27FC236}">
                <a16:creationId xmlns:a16="http://schemas.microsoft.com/office/drawing/2014/main" id="{FE1D8802-777F-43A1-A758-E8C41294538E}"/>
              </a:ext>
            </a:extLst>
          </p:cNvPr>
          <p:cNvSpPr>
            <a:spLocks noGrp="1"/>
          </p:cNvSpPr>
          <p:nvPr>
            <p:ph type="title"/>
          </p:nvPr>
        </p:nvSpPr>
        <p:spPr>
          <a:xfrm>
            <a:off x="1026218" y="1580223"/>
            <a:ext cx="3932237" cy="858915"/>
          </a:xfrm>
          <a:prstGeom prst="rect">
            <a:avLst/>
          </a:prstGeom>
        </p:spPr>
        <p:txBody>
          <a:bodyPr anchor="b"/>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47D1AC84-8FCE-4F56-983B-CCD700EAA011}"/>
              </a:ext>
            </a:extLst>
          </p:cNvPr>
          <p:cNvSpPr>
            <a:spLocks noGrp="1"/>
          </p:cNvSpPr>
          <p:nvPr>
            <p:ph idx="1"/>
          </p:nvPr>
        </p:nvSpPr>
        <p:spPr>
          <a:xfrm>
            <a:off x="5055722" y="1580223"/>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a:extLst>
              <a:ext uri="{FF2B5EF4-FFF2-40B4-BE49-F238E27FC236}">
                <a16:creationId xmlns:a16="http://schemas.microsoft.com/office/drawing/2014/main" id="{C5E21D48-3710-46CF-B681-A135530788E9}"/>
              </a:ext>
            </a:extLst>
          </p:cNvPr>
          <p:cNvSpPr>
            <a:spLocks noGrp="1"/>
          </p:cNvSpPr>
          <p:nvPr>
            <p:ph type="body" sz="half" idx="2"/>
          </p:nvPr>
        </p:nvSpPr>
        <p:spPr>
          <a:xfrm>
            <a:off x="1026218" y="2565646"/>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0" name="Picture 9">
            <a:extLst>
              <a:ext uri="{FF2B5EF4-FFF2-40B4-BE49-F238E27FC236}">
                <a16:creationId xmlns:a16="http://schemas.microsoft.com/office/drawing/2014/main" id="{8C45D4AA-76AD-417E-8602-5E93F35603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5424" y="2502921"/>
            <a:ext cx="4008544" cy="3391851"/>
          </a:xfrm>
          <a:prstGeom prst="rect">
            <a:avLst/>
          </a:prstGeom>
        </p:spPr>
      </p:pic>
    </p:spTree>
    <p:extLst>
      <p:ext uri="{BB962C8B-B14F-4D97-AF65-F5344CB8AC3E}">
        <p14:creationId xmlns:p14="http://schemas.microsoft.com/office/powerpoint/2010/main" val="3436078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F441CD-043F-41E0-AF10-72C2EFF7C3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8576" y="2634431"/>
            <a:ext cx="1603762" cy="1589138"/>
          </a:xfrm>
          <a:prstGeom prst="rect">
            <a:avLst/>
          </a:prstGeom>
        </p:spPr>
      </p:pic>
    </p:spTree>
    <p:extLst>
      <p:ext uri="{BB962C8B-B14F-4D97-AF65-F5344CB8AC3E}">
        <p14:creationId xmlns:p14="http://schemas.microsoft.com/office/powerpoint/2010/main" val="135202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D7154B-DCE5-42B3-9675-59392099E8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8021" y="2569613"/>
            <a:ext cx="4214179" cy="565522"/>
          </a:xfrm>
          <a:prstGeom prst="rect">
            <a:avLst/>
          </a:prstGeom>
        </p:spPr>
      </p:pic>
      <p:pic>
        <p:nvPicPr>
          <p:cNvPr id="4" name="Picture 3">
            <a:extLst>
              <a:ext uri="{FF2B5EF4-FFF2-40B4-BE49-F238E27FC236}">
                <a16:creationId xmlns:a16="http://schemas.microsoft.com/office/drawing/2014/main" id="{6DF128B0-2555-4417-AE18-C1717D6A23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589" y="2569613"/>
            <a:ext cx="4214179" cy="565522"/>
          </a:xfrm>
          <a:prstGeom prst="rect">
            <a:avLst/>
          </a:prstGeom>
        </p:spPr>
      </p:pic>
      <p:sp>
        <p:nvSpPr>
          <p:cNvPr id="5" name="Title 1">
            <a:extLst>
              <a:ext uri="{FF2B5EF4-FFF2-40B4-BE49-F238E27FC236}">
                <a16:creationId xmlns:a16="http://schemas.microsoft.com/office/drawing/2014/main" id="{B376FDD3-C6D8-409D-9E32-D45364462EEF}"/>
              </a:ext>
            </a:extLst>
          </p:cNvPr>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dirty="0"/>
              <a:t>Click to edit Master title style</a:t>
            </a:r>
            <a:endParaRPr lang="en-US" dirty="0"/>
          </a:p>
        </p:txBody>
      </p:sp>
      <p:sp>
        <p:nvSpPr>
          <p:cNvPr id="6" name="Text Placeholder 2">
            <a:extLst>
              <a:ext uri="{FF2B5EF4-FFF2-40B4-BE49-F238E27FC236}">
                <a16:creationId xmlns:a16="http://schemas.microsoft.com/office/drawing/2014/main" id="{F22489D0-F5E0-426A-908B-E832CE817109}"/>
              </a:ext>
            </a:extLst>
          </p:cNvPr>
          <p:cNvSpPr>
            <a:spLocks noGrp="1"/>
          </p:cNvSpPr>
          <p:nvPr>
            <p:ph type="body" idx="1"/>
          </p:nvPr>
        </p:nvSpPr>
        <p:spPr>
          <a:xfrm>
            <a:off x="1311591"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7" name="Content Placeholder 3">
            <a:extLst>
              <a:ext uri="{FF2B5EF4-FFF2-40B4-BE49-F238E27FC236}">
                <a16:creationId xmlns:a16="http://schemas.microsoft.com/office/drawing/2014/main" id="{C05B9255-CEC4-4CEE-8D99-F2E3D5E92256}"/>
              </a:ext>
            </a:extLst>
          </p:cNvPr>
          <p:cNvSpPr>
            <a:spLocks noGrp="1"/>
          </p:cNvSpPr>
          <p:nvPr>
            <p:ph sz="half" idx="2"/>
          </p:nvPr>
        </p:nvSpPr>
        <p:spPr>
          <a:xfrm>
            <a:off x="839788" y="3299842"/>
            <a:ext cx="5157787"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5">
            <a:extLst>
              <a:ext uri="{FF2B5EF4-FFF2-40B4-BE49-F238E27FC236}">
                <a16:creationId xmlns:a16="http://schemas.microsoft.com/office/drawing/2014/main" id="{58437F6A-9603-4E96-8B57-BD3492CF7B58}"/>
              </a:ext>
            </a:extLst>
          </p:cNvPr>
          <p:cNvSpPr>
            <a:spLocks noGrp="1"/>
          </p:cNvSpPr>
          <p:nvPr>
            <p:ph sz="quarter" idx="4"/>
          </p:nvPr>
        </p:nvSpPr>
        <p:spPr>
          <a:xfrm>
            <a:off x="6065664" y="3299842"/>
            <a:ext cx="5183188"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Text Placeholder 2">
            <a:extLst>
              <a:ext uri="{FF2B5EF4-FFF2-40B4-BE49-F238E27FC236}">
                <a16:creationId xmlns:a16="http://schemas.microsoft.com/office/drawing/2014/main" id="{4B398605-DC27-4243-927F-8DB3153CB87D}"/>
              </a:ext>
            </a:extLst>
          </p:cNvPr>
          <p:cNvSpPr>
            <a:spLocks noGrp="1"/>
          </p:cNvSpPr>
          <p:nvPr>
            <p:ph type="body" idx="10"/>
          </p:nvPr>
        </p:nvSpPr>
        <p:spPr>
          <a:xfrm>
            <a:off x="6488024"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pic>
        <p:nvPicPr>
          <p:cNvPr id="12" name="Picture 11">
            <a:extLst>
              <a:ext uri="{FF2B5EF4-FFF2-40B4-BE49-F238E27FC236}">
                <a16:creationId xmlns:a16="http://schemas.microsoft.com/office/drawing/2014/main" id="{338CB52F-7D49-4256-85E2-CD87ADB711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9788" y="3299841"/>
            <a:ext cx="5183188" cy="2671761"/>
          </a:xfrm>
          <a:prstGeom prst="rect">
            <a:avLst/>
          </a:prstGeom>
        </p:spPr>
      </p:pic>
      <p:pic>
        <p:nvPicPr>
          <p:cNvPr id="13" name="Picture 12">
            <a:extLst>
              <a:ext uri="{FF2B5EF4-FFF2-40B4-BE49-F238E27FC236}">
                <a16:creationId xmlns:a16="http://schemas.microsoft.com/office/drawing/2014/main" id="{111BBA9F-4038-4273-863F-15FBB95091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9799" y="3272034"/>
            <a:ext cx="5183188" cy="2699568"/>
          </a:xfrm>
          <a:prstGeom prst="rect">
            <a:avLst/>
          </a:prstGeom>
        </p:spPr>
      </p:pic>
    </p:spTree>
    <p:extLst>
      <p:ext uri="{BB962C8B-B14F-4D97-AF65-F5344CB8AC3E}">
        <p14:creationId xmlns:p14="http://schemas.microsoft.com/office/powerpoint/2010/main" val="2061366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4FC87A-BD6D-48EF-84E5-7880F44CDE3F}"/>
              </a:ext>
            </a:extLst>
          </p:cNvPr>
          <p:cNvSpPr>
            <a:spLocks noGrp="1"/>
          </p:cNvSpPr>
          <p:nvPr>
            <p:ph type="title"/>
          </p:nvPr>
        </p:nvSpPr>
        <p:spPr>
          <a:xfrm>
            <a:off x="1599062" y="1409825"/>
            <a:ext cx="4381422" cy="938812"/>
          </a:xfrm>
          <a:prstGeom prst="rect">
            <a:avLst/>
          </a:prstGeom>
        </p:spPr>
        <p:txBody>
          <a:bodyPr anchor="b"/>
          <a:lstStyle>
            <a:lvl1pPr>
              <a:defRPr sz="3200"/>
            </a:lvl1pPr>
          </a:lstStyle>
          <a:p>
            <a:r>
              <a:rPr lang="en-US" dirty="0"/>
              <a:t>Click to edit Master title style</a:t>
            </a:r>
            <a:endParaRPr lang="en-IN" dirty="0"/>
          </a:p>
        </p:txBody>
      </p:sp>
      <p:sp>
        <p:nvSpPr>
          <p:cNvPr id="8" name="Text Placeholder 3">
            <a:extLst>
              <a:ext uri="{FF2B5EF4-FFF2-40B4-BE49-F238E27FC236}">
                <a16:creationId xmlns:a16="http://schemas.microsoft.com/office/drawing/2014/main" id="{2FB144F7-2051-4B8B-B7F4-42AEFF286293}"/>
              </a:ext>
            </a:extLst>
          </p:cNvPr>
          <p:cNvSpPr>
            <a:spLocks noGrp="1"/>
          </p:cNvSpPr>
          <p:nvPr>
            <p:ph type="body" sz="half" idx="2"/>
          </p:nvPr>
        </p:nvSpPr>
        <p:spPr>
          <a:xfrm>
            <a:off x="1689596" y="2504670"/>
            <a:ext cx="4158977" cy="3532993"/>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9" name="Picture 8">
            <a:extLst>
              <a:ext uri="{FF2B5EF4-FFF2-40B4-BE49-F238E27FC236}">
                <a16:creationId xmlns:a16="http://schemas.microsoft.com/office/drawing/2014/main" id="{6C138F94-F541-4411-8923-64821B6BC8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8374" y="2449053"/>
            <a:ext cx="4381422" cy="3707364"/>
          </a:xfrm>
          <a:prstGeom prst="rect">
            <a:avLst/>
          </a:prstGeom>
        </p:spPr>
      </p:pic>
      <p:sp>
        <p:nvSpPr>
          <p:cNvPr id="10" name="Title 1">
            <a:extLst>
              <a:ext uri="{FF2B5EF4-FFF2-40B4-BE49-F238E27FC236}">
                <a16:creationId xmlns:a16="http://schemas.microsoft.com/office/drawing/2014/main" id="{0FAB1C74-122C-4DFD-B9D3-0394B289E855}"/>
              </a:ext>
            </a:extLst>
          </p:cNvPr>
          <p:cNvSpPr txBox="1">
            <a:spLocks/>
          </p:cNvSpPr>
          <p:nvPr userDrawn="1"/>
        </p:nvSpPr>
        <p:spPr>
          <a:xfrm>
            <a:off x="6196694" y="1409825"/>
            <a:ext cx="4381422" cy="93881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Click to edit Master title style</a:t>
            </a:r>
            <a:endParaRPr lang="en-IN" dirty="0"/>
          </a:p>
        </p:txBody>
      </p:sp>
      <p:sp>
        <p:nvSpPr>
          <p:cNvPr id="11" name="Text Placeholder 3">
            <a:extLst>
              <a:ext uri="{FF2B5EF4-FFF2-40B4-BE49-F238E27FC236}">
                <a16:creationId xmlns:a16="http://schemas.microsoft.com/office/drawing/2014/main" id="{ED35DB26-DC0A-4DBD-917C-461C91AE2E45}"/>
              </a:ext>
            </a:extLst>
          </p:cNvPr>
          <p:cNvSpPr>
            <a:spLocks noGrp="1"/>
          </p:cNvSpPr>
          <p:nvPr>
            <p:ph type="body" sz="half" idx="10"/>
          </p:nvPr>
        </p:nvSpPr>
        <p:spPr>
          <a:xfrm>
            <a:off x="6302499" y="2497457"/>
            <a:ext cx="4233339" cy="361055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2" name="Picture 11">
            <a:extLst>
              <a:ext uri="{FF2B5EF4-FFF2-40B4-BE49-F238E27FC236}">
                <a16:creationId xmlns:a16="http://schemas.microsoft.com/office/drawing/2014/main" id="{425BB59A-246E-4221-9556-7A38EE5B09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6694" y="2417485"/>
            <a:ext cx="4381422" cy="3707364"/>
          </a:xfrm>
          <a:prstGeom prst="rect">
            <a:avLst/>
          </a:prstGeom>
        </p:spPr>
      </p:pic>
    </p:spTree>
    <p:extLst>
      <p:ext uri="{BB962C8B-B14F-4D97-AF65-F5344CB8AC3E}">
        <p14:creationId xmlns:p14="http://schemas.microsoft.com/office/powerpoint/2010/main" val="148329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BD0BC50-CF1D-4086-B483-4387CD3FD45B}"/>
              </a:ext>
            </a:extLst>
          </p:cNvPr>
          <p:cNvSpPr>
            <a:spLocks noGrp="1"/>
          </p:cNvSpPr>
          <p:nvPr>
            <p:ph type="title"/>
          </p:nvPr>
        </p:nvSpPr>
        <p:spPr>
          <a:xfrm>
            <a:off x="838200" y="1162843"/>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950186DB-18B5-4FDA-928A-4F8C3F456622}"/>
              </a:ext>
            </a:extLst>
          </p:cNvPr>
          <p:cNvSpPr>
            <a:spLocks noGrp="1"/>
          </p:cNvSpPr>
          <p:nvPr>
            <p:ph type="body" idx="1"/>
          </p:nvPr>
        </p:nvSpPr>
        <p:spPr>
          <a:xfrm>
            <a:off x="838200" y="2651759"/>
            <a:ext cx="10515600" cy="352520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996461916"/>
      </p:ext>
    </p:extLst>
  </p:cSld>
  <p:clrMap bg1="lt1" tx1="dk1" bg2="lt2" tx2="dk2" accent1="accent1" accent2="accent2" accent3="accent3" accent4="accent4" accent5="accent5" accent6="accent6" hlink="hlink" folHlink="folHlink"/>
  <p:sldLayoutIdLst>
    <p:sldLayoutId id="2147483654" r:id="rId1"/>
    <p:sldLayoutId id="2147483666" r:id="rId2"/>
    <p:sldLayoutId id="2147483649" r:id="rId3"/>
    <p:sldLayoutId id="2147483650" r:id="rId4"/>
    <p:sldLayoutId id="2147483655" r:id="rId5"/>
    <p:sldLayoutId id="2147483656" r:id="rId6"/>
    <p:sldLayoutId id="2147483657" r:id="rId7"/>
    <p:sldLayoutId id="2147483660" r:id="rId8"/>
    <p:sldLayoutId id="2147483659" r:id="rId9"/>
    <p:sldLayoutId id="2147483662" r:id="rId10"/>
    <p:sldLayoutId id="2147483663" r:id="rId11"/>
    <p:sldLayoutId id="2147483661" r:id="rId12"/>
    <p:sldLayoutId id="2147483658" r:id="rId13"/>
    <p:sldLayoutId id="2147483665" r:id="rId14"/>
    <p:sldLayoutId id="2147483667"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dheeraj742"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6.png"/><Relationship Id="rId18" Type="http://schemas.openxmlformats.org/officeDocument/2006/relationships/image" Target="../media/image28.png"/><Relationship Id="rId3" Type="http://schemas.openxmlformats.org/officeDocument/2006/relationships/image" Target="../media/image20.png"/><Relationship Id="rId21" Type="http://schemas.openxmlformats.org/officeDocument/2006/relationships/image" Target="../media/image30.png"/><Relationship Id="rId7" Type="http://schemas.openxmlformats.org/officeDocument/2006/relationships/image" Target="../media/image23.png"/><Relationship Id="rId12" Type="http://schemas.openxmlformats.org/officeDocument/2006/relationships/image" Target="../media/image8.png"/><Relationship Id="rId17" Type="http://schemas.openxmlformats.org/officeDocument/2006/relationships/image" Target="../media/image27.png"/><Relationship Id="rId2" Type="http://schemas.openxmlformats.org/officeDocument/2006/relationships/image" Target="../media/image19.png"/><Relationship Id="rId16" Type="http://schemas.openxmlformats.org/officeDocument/2006/relationships/image" Target="../media/image5.png"/><Relationship Id="rId20"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10.png"/><Relationship Id="rId5" Type="http://schemas.openxmlformats.org/officeDocument/2006/relationships/image" Target="../media/image21.png"/><Relationship Id="rId15" Type="http://schemas.openxmlformats.org/officeDocument/2006/relationships/image" Target="../media/image3.png"/><Relationship Id="rId23" Type="http://schemas.openxmlformats.org/officeDocument/2006/relationships/image" Target="../media/image9.png"/><Relationship Id="rId10" Type="http://schemas.openxmlformats.org/officeDocument/2006/relationships/image" Target="../media/image2.png"/><Relationship Id="rId19" Type="http://schemas.openxmlformats.org/officeDocument/2006/relationships/image" Target="../media/image29.png"/><Relationship Id="rId4" Type="http://schemas.openxmlformats.org/officeDocument/2006/relationships/image" Target="../media/image4.png"/><Relationship Id="rId9" Type="http://schemas.openxmlformats.org/officeDocument/2006/relationships/image" Target="../media/image25.png"/><Relationship Id="rId14" Type="http://schemas.openxmlformats.org/officeDocument/2006/relationships/image" Target="../media/image6.png"/><Relationship Id="rId22"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F4F60-FE03-4490-82E3-1A3141323C26}"/>
              </a:ext>
            </a:extLst>
          </p:cNvPr>
          <p:cNvPicPr>
            <a:picLocks noChangeAspect="1"/>
          </p:cNvPicPr>
          <p:nvPr/>
        </p:nvPicPr>
        <p:blipFill>
          <a:blip r:embed="rId2"/>
          <a:stretch>
            <a:fillRect/>
          </a:stretch>
        </p:blipFill>
        <p:spPr>
          <a:xfrm>
            <a:off x="4328854" y="890967"/>
            <a:ext cx="3048504" cy="2988000"/>
          </a:xfrm>
          <a:prstGeom prst="rect">
            <a:avLst/>
          </a:prstGeom>
        </p:spPr>
      </p:pic>
      <p:sp>
        <p:nvSpPr>
          <p:cNvPr id="4" name="Title 1">
            <a:extLst>
              <a:ext uri="{FF2B5EF4-FFF2-40B4-BE49-F238E27FC236}">
                <a16:creationId xmlns:a16="http://schemas.microsoft.com/office/drawing/2014/main" id="{BB12947C-5F57-4529-B2A1-AF99303D250B}"/>
              </a:ext>
            </a:extLst>
          </p:cNvPr>
          <p:cNvSpPr txBox="1">
            <a:spLocks/>
          </p:cNvSpPr>
          <p:nvPr/>
        </p:nvSpPr>
        <p:spPr>
          <a:xfrm>
            <a:off x="1524000" y="3673512"/>
            <a:ext cx="9144000" cy="9519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300" dirty="0" err="1"/>
              <a:t>Futurense</a:t>
            </a:r>
            <a:endParaRPr lang="en-US" b="1" spc="-300" dirty="0"/>
          </a:p>
        </p:txBody>
      </p:sp>
      <p:sp>
        <p:nvSpPr>
          <p:cNvPr id="5" name="Subtitle 2">
            <a:extLst>
              <a:ext uri="{FF2B5EF4-FFF2-40B4-BE49-F238E27FC236}">
                <a16:creationId xmlns:a16="http://schemas.microsoft.com/office/drawing/2014/main" id="{974FE611-E3CC-4B83-9F51-B645E4F3437A}"/>
              </a:ext>
            </a:extLst>
          </p:cNvPr>
          <p:cNvSpPr txBox="1">
            <a:spLocks/>
          </p:cNvSpPr>
          <p:nvPr/>
        </p:nvSpPr>
        <p:spPr>
          <a:xfrm>
            <a:off x="1524000" y="4473033"/>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spc="-150" dirty="0">
                <a:latin typeface="Helvetica" pitchFamily="2" charset="0"/>
              </a:rPr>
              <a:t>Democratizing Tech Talent </a:t>
            </a:r>
            <a:br>
              <a:rPr lang="en-US" sz="3200" spc="-150" dirty="0">
                <a:latin typeface="Helvetica" pitchFamily="2" charset="0"/>
              </a:rPr>
            </a:br>
            <a:r>
              <a:rPr lang="en-US" sz="3200" spc="-150" dirty="0">
                <a:latin typeface="Helvetica" pitchFamily="2" charset="0"/>
              </a:rPr>
              <a:t>to deliver impact at scale</a:t>
            </a:r>
          </a:p>
        </p:txBody>
      </p:sp>
    </p:spTree>
    <p:extLst>
      <p:ext uri="{BB962C8B-B14F-4D97-AF65-F5344CB8AC3E}">
        <p14:creationId xmlns:p14="http://schemas.microsoft.com/office/powerpoint/2010/main" val="2849464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6F99B35-F0DD-94CD-82E8-F508D648CB07}"/>
              </a:ext>
            </a:extLst>
          </p:cNvPr>
          <p:cNvSpPr txBox="1"/>
          <p:nvPr/>
        </p:nvSpPr>
        <p:spPr>
          <a:xfrm>
            <a:off x="914400" y="5910606"/>
            <a:ext cx="4788817" cy="523220"/>
          </a:xfrm>
          <a:prstGeom prst="rect">
            <a:avLst/>
          </a:prstGeom>
          <a:noFill/>
        </p:spPr>
        <p:txBody>
          <a:bodyPr wrap="square" rtlCol="0">
            <a:spAutoFit/>
          </a:bodyPr>
          <a:lstStyle/>
          <a:p>
            <a:r>
              <a:rPr lang="en-IN" sz="1400" dirty="0"/>
              <a:t>Households having Toilet in premises to Total households for each State/UT in India</a:t>
            </a:r>
          </a:p>
        </p:txBody>
      </p:sp>
      <p:sp>
        <p:nvSpPr>
          <p:cNvPr id="19" name="TextBox 18">
            <a:extLst>
              <a:ext uri="{FF2B5EF4-FFF2-40B4-BE49-F238E27FC236}">
                <a16:creationId xmlns:a16="http://schemas.microsoft.com/office/drawing/2014/main" id="{5C5CBD58-9F40-FB8D-ACAE-D81AF1B6A0BD}"/>
              </a:ext>
            </a:extLst>
          </p:cNvPr>
          <p:cNvSpPr txBox="1"/>
          <p:nvPr/>
        </p:nvSpPr>
        <p:spPr>
          <a:xfrm>
            <a:off x="6803011" y="6018327"/>
            <a:ext cx="4062952" cy="523220"/>
          </a:xfrm>
          <a:prstGeom prst="rect">
            <a:avLst/>
          </a:prstGeom>
          <a:noFill/>
        </p:spPr>
        <p:txBody>
          <a:bodyPr wrap="square" rtlCol="0">
            <a:spAutoFit/>
          </a:bodyPr>
          <a:lstStyle/>
          <a:p>
            <a:r>
              <a:rPr lang="en-IN" sz="1400" dirty="0"/>
              <a:t>Urban to Rural Population Ratio for each State/UT in terms of Households</a:t>
            </a:r>
          </a:p>
        </p:txBody>
      </p:sp>
      <p:pic>
        <p:nvPicPr>
          <p:cNvPr id="11" name="Content Placeholder 10">
            <a:extLst>
              <a:ext uri="{FF2B5EF4-FFF2-40B4-BE49-F238E27FC236}">
                <a16:creationId xmlns:a16="http://schemas.microsoft.com/office/drawing/2014/main" id="{DC3E24E7-EC79-F565-AE05-3257808F9FF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4400" y="1698625"/>
            <a:ext cx="5181600" cy="4121150"/>
          </a:xfrm>
        </p:spPr>
      </p:pic>
      <p:pic>
        <p:nvPicPr>
          <p:cNvPr id="16" name="Content Placeholder 15">
            <a:extLst>
              <a:ext uri="{FF2B5EF4-FFF2-40B4-BE49-F238E27FC236}">
                <a16:creationId xmlns:a16="http://schemas.microsoft.com/office/drawing/2014/main" id="{556C8D52-109C-1D26-624D-AD4E0FD468C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87680" y="1698625"/>
            <a:ext cx="5109326" cy="4121150"/>
          </a:xfrm>
        </p:spPr>
      </p:pic>
      <p:sp>
        <p:nvSpPr>
          <p:cNvPr id="17" name="TextBox 16">
            <a:extLst>
              <a:ext uri="{FF2B5EF4-FFF2-40B4-BE49-F238E27FC236}">
                <a16:creationId xmlns:a16="http://schemas.microsoft.com/office/drawing/2014/main" id="{63BA2312-A1E4-DF6E-2408-731B17A5248D}"/>
              </a:ext>
            </a:extLst>
          </p:cNvPr>
          <p:cNvSpPr txBox="1"/>
          <p:nvPr/>
        </p:nvSpPr>
        <p:spPr>
          <a:xfrm>
            <a:off x="1036948" y="1093509"/>
            <a:ext cx="10240652" cy="369332"/>
          </a:xfrm>
          <a:prstGeom prst="rect">
            <a:avLst/>
          </a:prstGeom>
          <a:noFill/>
        </p:spPr>
        <p:txBody>
          <a:bodyPr wrap="square" rtlCol="0">
            <a:spAutoFit/>
          </a:bodyPr>
          <a:lstStyle/>
          <a:p>
            <a:r>
              <a:rPr lang="en-US" dirty="0"/>
              <a:t> </a:t>
            </a:r>
            <a:r>
              <a:rPr lang="en-US" b="1" dirty="0"/>
              <a:t>Visual representations to illustrate important data groupings and extract valuable insights.</a:t>
            </a:r>
            <a:endParaRPr lang="en-IN" b="1" dirty="0"/>
          </a:p>
        </p:txBody>
      </p:sp>
    </p:spTree>
    <p:extLst>
      <p:ext uri="{BB962C8B-B14F-4D97-AF65-F5344CB8AC3E}">
        <p14:creationId xmlns:p14="http://schemas.microsoft.com/office/powerpoint/2010/main" val="3648644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AB042CB-7234-94A9-AEBA-E449293F577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9247" y="2233532"/>
            <a:ext cx="3521075" cy="2738275"/>
          </a:xfrm>
        </p:spPr>
      </p:pic>
      <p:pic>
        <p:nvPicPr>
          <p:cNvPr id="9" name="Content Placeholder 8">
            <a:extLst>
              <a:ext uri="{FF2B5EF4-FFF2-40B4-BE49-F238E27FC236}">
                <a16:creationId xmlns:a16="http://schemas.microsoft.com/office/drawing/2014/main" id="{6911D5AE-FCCA-89B9-CA7A-4850DF157B49}"/>
              </a:ext>
            </a:extLst>
          </p:cNvPr>
          <p:cNvPicPr>
            <a:picLocks noGrp="1" noChangeAspect="1"/>
          </p:cNvPicPr>
          <p:nvPr>
            <p:ph sz="half" idx="10"/>
          </p:nvPr>
        </p:nvPicPr>
        <p:blipFill>
          <a:blip r:embed="rId3">
            <a:extLst>
              <a:ext uri="{28A0092B-C50C-407E-A947-70E740481C1C}">
                <a14:useLocalDpi xmlns:a14="http://schemas.microsoft.com/office/drawing/2010/main" val="0"/>
              </a:ext>
            </a:extLst>
          </a:blip>
          <a:stretch>
            <a:fillRect/>
          </a:stretch>
        </p:blipFill>
        <p:spPr>
          <a:xfrm>
            <a:off x="4249738" y="2498104"/>
            <a:ext cx="3522662" cy="2036190"/>
          </a:xfrm>
        </p:spPr>
      </p:pic>
      <p:pic>
        <p:nvPicPr>
          <p:cNvPr id="11" name="Content Placeholder 10">
            <a:extLst>
              <a:ext uri="{FF2B5EF4-FFF2-40B4-BE49-F238E27FC236}">
                <a16:creationId xmlns:a16="http://schemas.microsoft.com/office/drawing/2014/main" id="{799300C9-5E57-4730-C3A0-C37C6F443A6E}"/>
              </a:ext>
            </a:extLst>
          </p:cNvPr>
          <p:cNvPicPr>
            <a:picLocks noGrp="1" noChangeAspect="1"/>
          </p:cNvPicPr>
          <p:nvPr>
            <p:ph sz="half" idx="11"/>
          </p:nvPr>
        </p:nvPicPr>
        <p:blipFill>
          <a:blip r:embed="rId4">
            <a:extLst>
              <a:ext uri="{28A0092B-C50C-407E-A947-70E740481C1C}">
                <a14:useLocalDpi xmlns:a14="http://schemas.microsoft.com/office/drawing/2010/main" val="0"/>
              </a:ext>
            </a:extLst>
          </a:blip>
          <a:stretch>
            <a:fillRect/>
          </a:stretch>
        </p:blipFill>
        <p:spPr>
          <a:xfrm>
            <a:off x="7902575" y="2233532"/>
            <a:ext cx="3521075" cy="2738275"/>
          </a:xfrm>
        </p:spPr>
      </p:pic>
      <p:sp>
        <p:nvSpPr>
          <p:cNvPr id="6" name="TextBox 5">
            <a:extLst>
              <a:ext uri="{FF2B5EF4-FFF2-40B4-BE49-F238E27FC236}">
                <a16:creationId xmlns:a16="http://schemas.microsoft.com/office/drawing/2014/main" id="{D4711702-C00E-734C-15C2-9549C651D028}"/>
              </a:ext>
            </a:extLst>
          </p:cNvPr>
          <p:cNvSpPr txBox="1"/>
          <p:nvPr/>
        </p:nvSpPr>
        <p:spPr>
          <a:xfrm>
            <a:off x="2441542" y="461468"/>
            <a:ext cx="9336156" cy="973600"/>
          </a:xfrm>
          <a:prstGeom prst="rect">
            <a:avLst/>
          </a:prstGeom>
          <a:noFill/>
        </p:spPr>
        <p:txBody>
          <a:bodyPr vert="horz" wrap="square" lIns="91440" tIns="45720" rIns="91440" bIns="45720" rtlCol="0" anchor="ctr">
            <a:spAutoFit/>
          </a:bodyPr>
          <a:lstStyle>
            <a:defPPr>
              <a:defRPr lang="en-US"/>
            </a:defPPr>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Implementation Screenshots/Code Snippets:</a:t>
            </a:r>
          </a:p>
          <a:p>
            <a:r>
              <a:rPr lang="en-IN" sz="1600" dirty="0"/>
              <a:t>Some of the </a:t>
            </a:r>
            <a:r>
              <a:rPr lang="en-US" sz="1600" dirty="0"/>
              <a:t>foundational codes that serve as the basis for the development of other codes</a:t>
            </a:r>
            <a:endParaRPr lang="en-IN" sz="1600" dirty="0"/>
          </a:p>
        </p:txBody>
      </p:sp>
      <p:sp>
        <p:nvSpPr>
          <p:cNvPr id="12" name="TextBox 11">
            <a:extLst>
              <a:ext uri="{FF2B5EF4-FFF2-40B4-BE49-F238E27FC236}">
                <a16:creationId xmlns:a16="http://schemas.microsoft.com/office/drawing/2014/main" id="{C36143CB-DE19-4501-E6F4-2BE6EF9CF1E0}"/>
              </a:ext>
            </a:extLst>
          </p:cNvPr>
          <p:cNvSpPr txBox="1"/>
          <p:nvPr/>
        </p:nvSpPr>
        <p:spPr>
          <a:xfrm>
            <a:off x="599247" y="5656083"/>
            <a:ext cx="3271101" cy="738664"/>
          </a:xfrm>
          <a:prstGeom prst="rect">
            <a:avLst/>
          </a:prstGeom>
          <a:noFill/>
        </p:spPr>
        <p:txBody>
          <a:bodyPr wrap="square" rtlCol="0">
            <a:spAutoFit/>
          </a:bodyPr>
          <a:lstStyle/>
          <a:p>
            <a:r>
              <a:rPr lang="en-IN" sz="1400" dirty="0"/>
              <a:t>User Defined Function For Replacing and bringing Uniformity across Data Sets</a:t>
            </a:r>
          </a:p>
        </p:txBody>
      </p:sp>
      <p:sp>
        <p:nvSpPr>
          <p:cNvPr id="16" name="TextBox 15">
            <a:extLst>
              <a:ext uri="{FF2B5EF4-FFF2-40B4-BE49-F238E27FC236}">
                <a16:creationId xmlns:a16="http://schemas.microsoft.com/office/drawing/2014/main" id="{991FF190-1282-E157-5C2F-E9B92F39BA33}"/>
              </a:ext>
            </a:extLst>
          </p:cNvPr>
          <p:cNvSpPr txBox="1"/>
          <p:nvPr/>
        </p:nvSpPr>
        <p:spPr>
          <a:xfrm>
            <a:off x="4249738" y="5656083"/>
            <a:ext cx="3122023" cy="738664"/>
          </a:xfrm>
          <a:prstGeom prst="rect">
            <a:avLst/>
          </a:prstGeom>
          <a:noFill/>
        </p:spPr>
        <p:txBody>
          <a:bodyPr wrap="square" rtlCol="0">
            <a:spAutoFit/>
          </a:bodyPr>
          <a:lstStyle/>
          <a:p>
            <a:r>
              <a:rPr lang="en-IN" sz="1400" dirty="0"/>
              <a:t>Segregating and then merging to draw meaning full insights from Data Set</a:t>
            </a:r>
          </a:p>
        </p:txBody>
      </p:sp>
      <p:sp>
        <p:nvSpPr>
          <p:cNvPr id="17" name="TextBox 16">
            <a:extLst>
              <a:ext uri="{FF2B5EF4-FFF2-40B4-BE49-F238E27FC236}">
                <a16:creationId xmlns:a16="http://schemas.microsoft.com/office/drawing/2014/main" id="{5369F1B4-A0F9-2565-9ADE-2786F1B83F8A}"/>
              </a:ext>
            </a:extLst>
          </p:cNvPr>
          <p:cNvSpPr txBox="1"/>
          <p:nvPr/>
        </p:nvSpPr>
        <p:spPr>
          <a:xfrm>
            <a:off x="8031637" y="5656083"/>
            <a:ext cx="3392013" cy="738664"/>
          </a:xfrm>
          <a:prstGeom prst="rect">
            <a:avLst/>
          </a:prstGeom>
          <a:noFill/>
        </p:spPr>
        <p:txBody>
          <a:bodyPr wrap="square" rtlCol="0">
            <a:spAutoFit/>
          </a:bodyPr>
          <a:lstStyle/>
          <a:p>
            <a:r>
              <a:rPr lang="en-IN" sz="1400" dirty="0"/>
              <a:t>Accessing only the required Data and Grouping them and plot them visually for better understand </a:t>
            </a:r>
          </a:p>
        </p:txBody>
      </p:sp>
    </p:spTree>
    <p:extLst>
      <p:ext uri="{BB962C8B-B14F-4D97-AF65-F5344CB8AC3E}">
        <p14:creationId xmlns:p14="http://schemas.microsoft.com/office/powerpoint/2010/main" val="1127145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0B8F-40EF-6234-08B5-0FEE8140DFA5}"/>
              </a:ext>
            </a:extLst>
          </p:cNvPr>
          <p:cNvSpPr>
            <a:spLocks noGrp="1"/>
          </p:cNvSpPr>
          <p:nvPr>
            <p:ph type="title"/>
          </p:nvPr>
        </p:nvSpPr>
        <p:spPr>
          <a:xfrm>
            <a:off x="887451" y="1741425"/>
            <a:ext cx="10515600" cy="595932"/>
          </a:xfrm>
          <a:noFill/>
        </p:spPr>
        <p:txBody>
          <a:bodyPr vert="horz" wrap="square" lIns="91440" tIns="45720" rIns="91440" bIns="45720" rtlCol="0" anchor="ctr">
            <a:spAutoFit/>
          </a:bodyPr>
          <a:lstStyle/>
          <a:p>
            <a:pPr>
              <a:lnSpc>
                <a:spcPct val="107000"/>
              </a:lnSpc>
              <a:spcAft>
                <a:spcPts val="800"/>
              </a:spcAft>
            </a:pPr>
            <a:r>
              <a:rPr lang="en-IN" sz="3200" b="1" dirty="0">
                <a:latin typeface="Calibri" panose="020F0502020204030204" pitchFamily="34" charset="0"/>
                <a:ea typeface="Calibri" panose="020F0502020204030204" pitchFamily="34" charset="0"/>
                <a:cs typeface="Times New Roman" panose="02020603050405020304" pitchFamily="18" charset="0"/>
              </a:rPr>
              <a:t>Highlights &amp; Standout Features:</a:t>
            </a:r>
          </a:p>
        </p:txBody>
      </p:sp>
      <p:sp>
        <p:nvSpPr>
          <p:cNvPr id="3" name="Content Placeholder 2">
            <a:extLst>
              <a:ext uri="{FF2B5EF4-FFF2-40B4-BE49-F238E27FC236}">
                <a16:creationId xmlns:a16="http://schemas.microsoft.com/office/drawing/2014/main" id="{83C8FF7E-AE54-BCD8-5709-5A7B2E0A0603}"/>
              </a:ext>
            </a:extLst>
          </p:cNvPr>
          <p:cNvSpPr>
            <a:spLocks noGrp="1"/>
          </p:cNvSpPr>
          <p:nvPr>
            <p:ph idx="1"/>
          </p:nvPr>
        </p:nvSpPr>
        <p:spPr>
          <a:xfrm>
            <a:off x="887450" y="2635727"/>
            <a:ext cx="10515600" cy="2926088"/>
          </a:xfrm>
        </p:spPr>
        <p:txBody>
          <a:bodyPr>
            <a:normAutofit/>
          </a:bodyPr>
          <a:lstStyle/>
          <a:p>
            <a:endParaRPr lang="en-IN" sz="1600" dirty="0"/>
          </a:p>
          <a:p>
            <a:r>
              <a:rPr lang="en-US" sz="1600" dirty="0"/>
              <a:t>Implemented highly efficient and precise processing techniques to clean and transform the data, resulting in a seamless integration for analysis purposes.</a:t>
            </a:r>
          </a:p>
          <a:p>
            <a:r>
              <a:rPr lang="en-US" sz="1600" dirty="0"/>
              <a:t>The project emphasizes a clean and accessible approach that promotes universal understanding and effortless interpretation</a:t>
            </a:r>
          </a:p>
          <a:p>
            <a:r>
              <a:rPr lang="en-US" sz="1600" dirty="0"/>
              <a:t>We used intuitive visualizations and interactive tools that helps in exploring and gaining valuable insights from the data effortlessly. </a:t>
            </a:r>
          </a:p>
          <a:p>
            <a:r>
              <a:rPr lang="en-US" sz="1600" dirty="0"/>
              <a:t>Quality Assurance and Security of Data is provided</a:t>
            </a:r>
            <a:endParaRPr lang="en-IN" sz="1600" dirty="0"/>
          </a:p>
        </p:txBody>
      </p:sp>
    </p:spTree>
    <p:extLst>
      <p:ext uri="{BB962C8B-B14F-4D97-AF65-F5344CB8AC3E}">
        <p14:creationId xmlns:p14="http://schemas.microsoft.com/office/powerpoint/2010/main" val="4247420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1311851" y="1378723"/>
            <a:ext cx="6834622" cy="595932"/>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Optimizations and Best Practices Used: </a:t>
            </a:r>
          </a:p>
        </p:txBody>
      </p:sp>
      <p:sp>
        <p:nvSpPr>
          <p:cNvPr id="2" name="TextBox 1">
            <a:extLst>
              <a:ext uri="{FF2B5EF4-FFF2-40B4-BE49-F238E27FC236}">
                <a16:creationId xmlns:a16="http://schemas.microsoft.com/office/drawing/2014/main" id="{FFCE368E-06BE-BA3C-BBBA-5D333CD225B2}"/>
              </a:ext>
            </a:extLst>
          </p:cNvPr>
          <p:cNvSpPr txBox="1"/>
          <p:nvPr/>
        </p:nvSpPr>
        <p:spPr>
          <a:xfrm>
            <a:off x="1508289" y="2705492"/>
            <a:ext cx="8550111" cy="2862322"/>
          </a:xfrm>
          <a:prstGeom prst="rect">
            <a:avLst/>
          </a:prstGeom>
          <a:noFill/>
        </p:spPr>
        <p:txBody>
          <a:bodyPr wrap="square" rtlCol="0">
            <a:spAutoFit/>
          </a:bodyPr>
          <a:lstStyle/>
          <a:p>
            <a:pPr marL="285750" indent="-285750">
              <a:buFont typeface="Wingdings" panose="05000000000000000000" pitchFamily="2" charset="2"/>
              <a:buChar char="ü"/>
            </a:pPr>
            <a:r>
              <a:rPr lang="en-US" b="0" i="0" dirty="0">
                <a:solidFill>
                  <a:srgbClr val="374151"/>
                </a:solidFill>
                <a:effectLst/>
                <a:latin typeface="Söhne"/>
              </a:rPr>
              <a:t>Introducing User Defined Functions (UDFs) to enhance code organization and promote code reusability, ensuring greater feasibility in the project</a:t>
            </a:r>
          </a:p>
          <a:p>
            <a:pPr marL="285750" indent="-285750">
              <a:buFont typeface="Wingdings" panose="05000000000000000000" pitchFamily="2" charset="2"/>
              <a:buChar char="ü"/>
            </a:pPr>
            <a:endParaRPr lang="en-US" b="0" i="0" dirty="0">
              <a:solidFill>
                <a:srgbClr val="374151"/>
              </a:solidFill>
              <a:effectLst/>
              <a:latin typeface="Söhne"/>
            </a:endParaRPr>
          </a:p>
          <a:p>
            <a:pPr marL="285750" indent="-285750">
              <a:buFont typeface="Wingdings" panose="05000000000000000000" pitchFamily="2" charset="2"/>
              <a:buChar char="ü"/>
            </a:pPr>
            <a:r>
              <a:rPr lang="en-US" b="0" i="0" dirty="0">
                <a:solidFill>
                  <a:srgbClr val="374151"/>
                </a:solidFill>
                <a:effectLst/>
                <a:latin typeface="Söhne"/>
              </a:rPr>
              <a:t>The project strategically selected only the necessary columns, prioritizing fast and precise operations to optimize speed and memory utilization</a:t>
            </a:r>
          </a:p>
          <a:p>
            <a:pPr marL="285750" indent="-285750">
              <a:buFont typeface="Wingdings" panose="05000000000000000000" pitchFamily="2" charset="2"/>
              <a:buChar char="ü"/>
            </a:pPr>
            <a:endParaRPr lang="en-US" dirty="0">
              <a:solidFill>
                <a:srgbClr val="374151"/>
              </a:solidFill>
              <a:latin typeface="Söhne"/>
            </a:endParaRPr>
          </a:p>
          <a:p>
            <a:pPr marL="285750" indent="-285750">
              <a:buFont typeface="Wingdings" panose="05000000000000000000" pitchFamily="2" charset="2"/>
              <a:buChar char="ü"/>
            </a:pPr>
            <a:r>
              <a:rPr lang="en-US" b="0" i="0" dirty="0">
                <a:solidFill>
                  <a:srgbClr val="374151"/>
                </a:solidFill>
                <a:effectLst/>
                <a:latin typeface="Söhne"/>
              </a:rPr>
              <a:t>Utilizing Powerful Visualization Tools for Enhanced Data Comprehension and Insight Generation</a:t>
            </a:r>
          </a:p>
          <a:p>
            <a:pPr marL="285750" indent="-285750">
              <a:buFont typeface="Wingdings" panose="05000000000000000000" pitchFamily="2" charset="2"/>
              <a:buChar char="ü"/>
            </a:pPr>
            <a:endParaRPr lang="en-US" dirty="0">
              <a:solidFill>
                <a:srgbClr val="374151"/>
              </a:solidFill>
              <a:latin typeface="Söhne"/>
            </a:endParaRPr>
          </a:p>
          <a:p>
            <a:pPr marL="285750" indent="-285750">
              <a:buFont typeface="Wingdings" panose="05000000000000000000" pitchFamily="2" charset="2"/>
              <a:buChar char="ü"/>
            </a:pPr>
            <a:endParaRPr lang="en-IN" dirty="0"/>
          </a:p>
        </p:txBody>
      </p:sp>
    </p:spTree>
    <p:extLst>
      <p:ext uri="{BB962C8B-B14F-4D97-AF65-F5344CB8AC3E}">
        <p14:creationId xmlns:p14="http://schemas.microsoft.com/office/powerpoint/2010/main" val="1938752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DAAA6-DF3F-16F7-CEF9-C6556501F8AC}"/>
              </a:ext>
            </a:extLst>
          </p:cNvPr>
          <p:cNvSpPr>
            <a:spLocks noGrp="1"/>
          </p:cNvSpPr>
          <p:nvPr>
            <p:ph type="title"/>
          </p:nvPr>
        </p:nvSpPr>
        <p:spPr>
          <a:xfrm>
            <a:off x="1026217" y="1323554"/>
            <a:ext cx="3932237" cy="1122871"/>
          </a:xfrm>
          <a:noFill/>
        </p:spPr>
        <p:txBody>
          <a:bodyPr vert="horz" wrap="square" lIns="91440" tIns="45720" rIns="91440" bIns="45720" rtlCol="0" anchor="ctr">
            <a:spAutoFit/>
          </a:bodyPr>
          <a:lstStyle/>
          <a:p>
            <a:pPr>
              <a:lnSpc>
                <a:spcPct val="107000"/>
              </a:lnSpc>
              <a:spcAft>
                <a:spcPts val="800"/>
              </a:spcAft>
            </a:pPr>
            <a:r>
              <a:rPr lang="en-IN" b="1" dirty="0">
                <a:latin typeface="Calibri" panose="020F0502020204030204" pitchFamily="34" charset="0"/>
                <a:ea typeface="Calibri" panose="020F0502020204030204" pitchFamily="34" charset="0"/>
                <a:cs typeface="Times New Roman" panose="02020603050405020304" pitchFamily="18" charset="0"/>
              </a:rPr>
              <a:t>Roadblocks &amp;Resolutions </a:t>
            </a:r>
          </a:p>
        </p:txBody>
      </p:sp>
      <p:sp>
        <p:nvSpPr>
          <p:cNvPr id="3" name="Content Placeholder 2">
            <a:extLst>
              <a:ext uri="{FF2B5EF4-FFF2-40B4-BE49-F238E27FC236}">
                <a16:creationId xmlns:a16="http://schemas.microsoft.com/office/drawing/2014/main" id="{A59CEBE1-D086-3D09-8F00-E1368968BB41}"/>
              </a:ext>
            </a:extLst>
          </p:cNvPr>
          <p:cNvSpPr>
            <a:spLocks noGrp="1"/>
          </p:cNvSpPr>
          <p:nvPr>
            <p:ph idx="1"/>
          </p:nvPr>
        </p:nvSpPr>
        <p:spPr/>
        <p:txBody>
          <a:bodyPr>
            <a:normAutofit fontScale="85000" lnSpcReduction="10000"/>
          </a:bodyPr>
          <a:lstStyle/>
          <a:p>
            <a:r>
              <a:rPr lang="en-US" sz="1800" b="1" dirty="0"/>
              <a:t>RESOLUTIONS</a:t>
            </a:r>
          </a:p>
          <a:p>
            <a:r>
              <a:rPr lang="en-US" sz="1800" b="1" dirty="0"/>
              <a:t>Data Quality Assessment</a:t>
            </a:r>
            <a:r>
              <a:rPr lang="en-US" sz="1800" dirty="0"/>
              <a:t>: Conducting a comprehensive assessment of data quality to identify and address issues such as missing values, outliers, duplicate records, and inconsistencies within the dataset.</a:t>
            </a:r>
          </a:p>
          <a:p>
            <a:r>
              <a:rPr lang="en-US" sz="1800" b="1" dirty="0"/>
              <a:t>Handling Missing Data</a:t>
            </a:r>
            <a:r>
              <a:rPr lang="en-US" sz="1800" dirty="0"/>
              <a:t>: Developing strategies to handle missing data effectively, including techniques such as imputation, where missing values are estimated or replaced with appropriate values based on statistical methods or domain knowledge.</a:t>
            </a:r>
          </a:p>
          <a:p>
            <a:r>
              <a:rPr lang="en-US" sz="1800" b="1" dirty="0"/>
              <a:t>Data Standardization</a:t>
            </a:r>
            <a:r>
              <a:rPr lang="en-US" sz="1800" dirty="0"/>
              <a:t>: Ensuring consistency and comparability by standardizing data formats, units of measurement, and categorical variables to create a unified and standardized dataset for analysis.</a:t>
            </a:r>
          </a:p>
          <a:p>
            <a:r>
              <a:rPr lang="en-US" sz="1800" b="1" dirty="0"/>
              <a:t>Data Transformation</a:t>
            </a:r>
            <a:r>
              <a:rPr lang="en-US" sz="1800" dirty="0"/>
              <a:t>: Applying mathematical transformations (e.g., logarithmic or power transformations) to adjust the distribution of data and meet assumptions required for specific analyses, such as normality or linearity.</a:t>
            </a:r>
          </a:p>
          <a:p>
            <a:r>
              <a:rPr lang="en-US" sz="1800" b="1" dirty="0"/>
              <a:t>Data Integration</a:t>
            </a:r>
            <a:r>
              <a:rPr lang="en-US" sz="1800" dirty="0"/>
              <a:t>: Merging and integrating data from multiple sources, ensuring data consistency, resolving conflicts, and creating a unified dataset for analysis.</a:t>
            </a:r>
            <a:endParaRPr lang="en-IN" sz="1800" dirty="0"/>
          </a:p>
        </p:txBody>
      </p:sp>
      <p:sp>
        <p:nvSpPr>
          <p:cNvPr id="4" name="Text Placeholder 3">
            <a:extLst>
              <a:ext uri="{FF2B5EF4-FFF2-40B4-BE49-F238E27FC236}">
                <a16:creationId xmlns:a16="http://schemas.microsoft.com/office/drawing/2014/main" id="{40F0B7F9-1109-717C-7199-4E2AECF85C88}"/>
              </a:ext>
            </a:extLst>
          </p:cNvPr>
          <p:cNvSpPr>
            <a:spLocks noGrp="1"/>
          </p:cNvSpPr>
          <p:nvPr>
            <p:ph type="body" sz="half" idx="2"/>
          </p:nvPr>
        </p:nvSpPr>
        <p:spPr/>
        <p:txBody>
          <a:bodyPr/>
          <a:lstStyle/>
          <a:p>
            <a:r>
              <a:rPr lang="en-IN" b="1" dirty="0"/>
              <a:t>ROADBLOCKS</a:t>
            </a:r>
          </a:p>
          <a:p>
            <a:endParaRPr lang="en-IN" b="1" dirty="0"/>
          </a:p>
          <a:p>
            <a:pPr marL="285750" indent="-285750">
              <a:buFont typeface="Arial" panose="020B0604020202020204" pitchFamily="34" charset="0"/>
              <a:buChar char="•"/>
            </a:pPr>
            <a:r>
              <a:rPr lang="en-US" sz="1600" b="1" dirty="0"/>
              <a:t>Data Quality Assessment</a:t>
            </a:r>
          </a:p>
          <a:p>
            <a:pPr marL="285750" indent="-285750">
              <a:buFont typeface="Arial" panose="020B0604020202020204" pitchFamily="34" charset="0"/>
              <a:buChar char="•"/>
            </a:pPr>
            <a:r>
              <a:rPr lang="en-US" sz="1600" b="1" dirty="0"/>
              <a:t>Handling Missing Data</a:t>
            </a:r>
          </a:p>
          <a:p>
            <a:pPr marL="285750" indent="-285750">
              <a:buFont typeface="Arial" panose="020B0604020202020204" pitchFamily="34" charset="0"/>
              <a:buChar char="•"/>
            </a:pPr>
            <a:r>
              <a:rPr lang="en-US" sz="1600" b="1" dirty="0"/>
              <a:t>Data Standardization</a:t>
            </a:r>
          </a:p>
          <a:p>
            <a:pPr marL="285750" indent="-285750">
              <a:buFont typeface="Arial" panose="020B0604020202020204" pitchFamily="34" charset="0"/>
              <a:buChar char="•"/>
            </a:pPr>
            <a:r>
              <a:rPr lang="en-US" sz="1600" b="1" dirty="0"/>
              <a:t>Data Transformation</a:t>
            </a:r>
          </a:p>
          <a:p>
            <a:pPr marL="285750" indent="-285750">
              <a:buFont typeface="Arial" panose="020B0604020202020204" pitchFamily="34" charset="0"/>
              <a:buChar char="•"/>
            </a:pPr>
            <a:r>
              <a:rPr lang="en-US" sz="1600" b="1" dirty="0"/>
              <a:t>Data Integration</a:t>
            </a:r>
            <a:endParaRPr lang="en-US" b="1" dirty="0"/>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endParaRPr lang="en-IN" b="1" dirty="0"/>
          </a:p>
        </p:txBody>
      </p:sp>
    </p:spTree>
    <p:extLst>
      <p:ext uri="{BB962C8B-B14F-4D97-AF65-F5344CB8AC3E}">
        <p14:creationId xmlns:p14="http://schemas.microsoft.com/office/powerpoint/2010/main" val="2753765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207045-C5D5-13C9-CAF5-31DCDF5E5690}"/>
              </a:ext>
            </a:extLst>
          </p:cNvPr>
          <p:cNvSpPr txBox="1"/>
          <p:nvPr/>
        </p:nvSpPr>
        <p:spPr>
          <a:xfrm>
            <a:off x="1394979" y="1342798"/>
            <a:ext cx="6094268" cy="470000"/>
          </a:xfrm>
          <a:prstGeom prst="rect">
            <a:avLst/>
          </a:prstGeom>
          <a:noFill/>
        </p:spPr>
        <p:txBody>
          <a:bodyPr vert="horz" wrap="square" lIns="91440" tIns="45720" rIns="91440" bIns="45720" rtlCol="0" anchor="ctr">
            <a:spAutoFit/>
          </a:bodyPr>
          <a:lstStyle>
            <a:defPPr>
              <a:defRPr lang="en-US"/>
            </a:defPPr>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Future Scope:</a:t>
            </a:r>
          </a:p>
        </p:txBody>
      </p:sp>
      <p:sp>
        <p:nvSpPr>
          <p:cNvPr id="2" name="TextBox 1">
            <a:extLst>
              <a:ext uri="{FF2B5EF4-FFF2-40B4-BE49-F238E27FC236}">
                <a16:creationId xmlns:a16="http://schemas.microsoft.com/office/drawing/2014/main" id="{423024C9-2E82-FBEA-8B0A-8B87E3DA3D86}"/>
              </a:ext>
            </a:extLst>
          </p:cNvPr>
          <p:cNvSpPr txBox="1"/>
          <p:nvPr/>
        </p:nvSpPr>
        <p:spPr>
          <a:xfrm>
            <a:off x="1838227" y="2630078"/>
            <a:ext cx="8691513" cy="1477328"/>
          </a:xfrm>
          <a:prstGeom prst="rect">
            <a:avLst/>
          </a:prstGeom>
          <a:noFill/>
        </p:spPr>
        <p:txBody>
          <a:bodyPr wrap="square" rtlCol="0">
            <a:spAutoFit/>
          </a:bodyPr>
          <a:lstStyle/>
          <a:p>
            <a:r>
              <a:rPr lang="en-US" b="0" i="0" dirty="0">
                <a:solidFill>
                  <a:srgbClr val="374151"/>
                </a:solidFill>
                <a:effectLst/>
                <a:latin typeface="Söhne"/>
              </a:rPr>
              <a:t>The project's future potential lies in incorporating machine learning algorithms and predictive analytics into the data cleaning, analysis, and visualization workflow. we can develop predictive models capable of automatically detecting and resolving data quality problems, identifying patterns, making predictions, and offering valuable insights to support decision-making processes.</a:t>
            </a:r>
            <a:endParaRPr lang="en-IN" dirty="0"/>
          </a:p>
        </p:txBody>
      </p:sp>
    </p:spTree>
    <p:extLst>
      <p:ext uri="{BB962C8B-B14F-4D97-AF65-F5344CB8AC3E}">
        <p14:creationId xmlns:p14="http://schemas.microsoft.com/office/powerpoint/2010/main" val="2766628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C18163-0F1D-E665-9E7C-6D2C13536C14}"/>
              </a:ext>
            </a:extLst>
          </p:cNvPr>
          <p:cNvSpPr txBox="1"/>
          <p:nvPr/>
        </p:nvSpPr>
        <p:spPr>
          <a:xfrm>
            <a:off x="2168164" y="1593130"/>
            <a:ext cx="3927836" cy="707886"/>
          </a:xfrm>
          <a:prstGeom prst="rect">
            <a:avLst/>
          </a:prstGeom>
          <a:noFill/>
        </p:spPr>
        <p:txBody>
          <a:bodyPr wrap="square" rtlCol="0">
            <a:spAutoFit/>
          </a:bodyPr>
          <a:lstStyle/>
          <a:p>
            <a:r>
              <a:rPr lang="en-IN" sz="4000" b="1" dirty="0"/>
              <a:t>Attachments</a:t>
            </a:r>
          </a:p>
        </p:txBody>
      </p:sp>
      <p:sp>
        <p:nvSpPr>
          <p:cNvPr id="3" name="TextBox 2">
            <a:extLst>
              <a:ext uri="{FF2B5EF4-FFF2-40B4-BE49-F238E27FC236}">
                <a16:creationId xmlns:a16="http://schemas.microsoft.com/office/drawing/2014/main" id="{33DFAD2A-3952-C4E9-1ECC-AD92DA081889}"/>
              </a:ext>
            </a:extLst>
          </p:cNvPr>
          <p:cNvSpPr txBox="1"/>
          <p:nvPr/>
        </p:nvSpPr>
        <p:spPr>
          <a:xfrm>
            <a:off x="6825006" y="1762407"/>
            <a:ext cx="4845377" cy="369332"/>
          </a:xfrm>
          <a:prstGeom prst="rect">
            <a:avLst/>
          </a:prstGeom>
          <a:noFill/>
        </p:spPr>
        <p:txBody>
          <a:bodyPr wrap="square" rtlCol="0">
            <a:spAutoFit/>
          </a:bodyPr>
          <a:lstStyle/>
          <a:p>
            <a:r>
              <a:rPr lang="en-IN" dirty="0">
                <a:hlinkClick r:id="rId2"/>
              </a:rPr>
              <a:t>https://github.com/dheeraj742</a:t>
            </a:r>
            <a:endParaRPr lang="en-IN" dirty="0"/>
          </a:p>
        </p:txBody>
      </p:sp>
    </p:spTree>
    <p:extLst>
      <p:ext uri="{BB962C8B-B14F-4D97-AF65-F5344CB8AC3E}">
        <p14:creationId xmlns:p14="http://schemas.microsoft.com/office/powerpoint/2010/main" val="1981926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E88B67-0943-90F2-81A8-4EB3BC1DEDB5}"/>
              </a:ext>
            </a:extLst>
          </p:cNvPr>
          <p:cNvSpPr>
            <a:spLocks noGrp="1"/>
          </p:cNvSpPr>
          <p:nvPr>
            <p:ph type="body" idx="1"/>
          </p:nvPr>
        </p:nvSpPr>
        <p:spPr/>
        <p:txBody>
          <a:bodyPr/>
          <a:lstStyle/>
          <a:p>
            <a:r>
              <a:rPr lang="en-IN" dirty="0"/>
              <a:t>Thank You</a:t>
            </a:r>
          </a:p>
        </p:txBody>
      </p:sp>
      <p:sp>
        <p:nvSpPr>
          <p:cNvPr id="3" name="TextBox 2">
            <a:extLst>
              <a:ext uri="{FF2B5EF4-FFF2-40B4-BE49-F238E27FC236}">
                <a16:creationId xmlns:a16="http://schemas.microsoft.com/office/drawing/2014/main" id="{DE338E71-1BFE-BA1B-CFC8-AEB1B31C1C46}"/>
              </a:ext>
            </a:extLst>
          </p:cNvPr>
          <p:cNvSpPr txBox="1"/>
          <p:nvPr/>
        </p:nvSpPr>
        <p:spPr>
          <a:xfrm>
            <a:off x="8333295" y="5731497"/>
            <a:ext cx="3186260" cy="369332"/>
          </a:xfrm>
          <a:prstGeom prst="rect">
            <a:avLst/>
          </a:prstGeom>
          <a:noFill/>
        </p:spPr>
        <p:txBody>
          <a:bodyPr wrap="square" rtlCol="0">
            <a:spAutoFit/>
          </a:bodyPr>
          <a:lstStyle/>
          <a:p>
            <a:r>
              <a:rPr lang="en-IN" dirty="0"/>
              <a:t>J Dheeraj Varma</a:t>
            </a:r>
          </a:p>
        </p:txBody>
      </p:sp>
    </p:spTree>
    <p:extLst>
      <p:ext uri="{BB962C8B-B14F-4D97-AF65-F5344CB8AC3E}">
        <p14:creationId xmlns:p14="http://schemas.microsoft.com/office/powerpoint/2010/main" val="3013321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E48CB3-A841-47CD-8A66-04B7F0AFE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705" y="4881568"/>
            <a:ext cx="2732625" cy="797068"/>
          </a:xfrm>
          <a:prstGeom prst="rect">
            <a:avLst/>
          </a:prstGeom>
        </p:spPr>
      </p:pic>
      <p:pic>
        <p:nvPicPr>
          <p:cNvPr id="5" name="Picture 4">
            <a:extLst>
              <a:ext uri="{FF2B5EF4-FFF2-40B4-BE49-F238E27FC236}">
                <a16:creationId xmlns:a16="http://schemas.microsoft.com/office/drawing/2014/main" id="{ADC345E2-46F7-467C-BC89-DC646B6CF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516" y="3527955"/>
            <a:ext cx="2566421" cy="338329"/>
          </a:xfrm>
          <a:prstGeom prst="rect">
            <a:avLst/>
          </a:prstGeom>
        </p:spPr>
      </p:pic>
      <p:pic>
        <p:nvPicPr>
          <p:cNvPr id="6" name="Picture 5">
            <a:extLst>
              <a:ext uri="{FF2B5EF4-FFF2-40B4-BE49-F238E27FC236}">
                <a16:creationId xmlns:a16="http://schemas.microsoft.com/office/drawing/2014/main" id="{35471BB2-889C-4B56-804D-294504E45F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798" y="725301"/>
            <a:ext cx="1825756" cy="1712979"/>
          </a:xfrm>
          <a:prstGeom prst="rect">
            <a:avLst/>
          </a:prstGeom>
        </p:spPr>
      </p:pic>
      <p:pic>
        <p:nvPicPr>
          <p:cNvPr id="7" name="Picture 6">
            <a:extLst>
              <a:ext uri="{FF2B5EF4-FFF2-40B4-BE49-F238E27FC236}">
                <a16:creationId xmlns:a16="http://schemas.microsoft.com/office/drawing/2014/main" id="{28EFB4F8-B047-4F55-8E3F-E1F6113623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0779" y="3956685"/>
            <a:ext cx="2740158" cy="338329"/>
          </a:xfrm>
          <a:prstGeom prst="rect">
            <a:avLst/>
          </a:prstGeom>
        </p:spPr>
      </p:pic>
      <p:pic>
        <p:nvPicPr>
          <p:cNvPr id="8" name="Picture 7">
            <a:extLst>
              <a:ext uri="{FF2B5EF4-FFF2-40B4-BE49-F238E27FC236}">
                <a16:creationId xmlns:a16="http://schemas.microsoft.com/office/drawing/2014/main" id="{71A5EB96-4091-46EF-85AA-2F68B3181E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4313" y="4503605"/>
            <a:ext cx="4112905" cy="290639"/>
          </a:xfrm>
          <a:prstGeom prst="rect">
            <a:avLst/>
          </a:prstGeom>
        </p:spPr>
      </p:pic>
      <p:pic>
        <p:nvPicPr>
          <p:cNvPr id="9" name="Picture 8">
            <a:extLst>
              <a:ext uri="{FF2B5EF4-FFF2-40B4-BE49-F238E27FC236}">
                <a16:creationId xmlns:a16="http://schemas.microsoft.com/office/drawing/2014/main" id="{3B3B5761-8D78-4AC1-9C33-82985CD7B5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74121" y="4384179"/>
            <a:ext cx="1916816" cy="460249"/>
          </a:xfrm>
          <a:prstGeom prst="rect">
            <a:avLst/>
          </a:prstGeom>
        </p:spPr>
      </p:pic>
      <p:pic>
        <p:nvPicPr>
          <p:cNvPr id="10" name="Picture 9">
            <a:extLst>
              <a:ext uri="{FF2B5EF4-FFF2-40B4-BE49-F238E27FC236}">
                <a16:creationId xmlns:a16="http://schemas.microsoft.com/office/drawing/2014/main" id="{7AC345D0-A243-47E5-A081-B9BD0BC8BD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3582" y="1427218"/>
            <a:ext cx="2841274" cy="993650"/>
          </a:xfrm>
          <a:prstGeom prst="rect">
            <a:avLst/>
          </a:prstGeom>
        </p:spPr>
      </p:pic>
      <p:pic>
        <p:nvPicPr>
          <p:cNvPr id="11" name="Picture 10">
            <a:extLst>
              <a:ext uri="{FF2B5EF4-FFF2-40B4-BE49-F238E27FC236}">
                <a16:creationId xmlns:a16="http://schemas.microsoft.com/office/drawing/2014/main" id="{3E1D8FA4-B2CA-4F08-8207-C7DF5AC33E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85659" y="4833853"/>
            <a:ext cx="2192223" cy="1280440"/>
          </a:xfrm>
          <a:prstGeom prst="rect">
            <a:avLst/>
          </a:prstGeom>
        </p:spPr>
      </p:pic>
      <p:pic>
        <p:nvPicPr>
          <p:cNvPr id="12" name="Picture 11">
            <a:extLst>
              <a:ext uri="{FF2B5EF4-FFF2-40B4-BE49-F238E27FC236}">
                <a16:creationId xmlns:a16="http://schemas.microsoft.com/office/drawing/2014/main" id="{63067A28-9A79-45C5-99CE-45D75E22210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9676" y="2928508"/>
            <a:ext cx="1575311" cy="1215241"/>
          </a:xfrm>
          <a:prstGeom prst="rect">
            <a:avLst/>
          </a:prstGeom>
        </p:spPr>
      </p:pic>
      <p:pic>
        <p:nvPicPr>
          <p:cNvPr id="13" name="Picture 12">
            <a:extLst>
              <a:ext uri="{FF2B5EF4-FFF2-40B4-BE49-F238E27FC236}">
                <a16:creationId xmlns:a16="http://schemas.microsoft.com/office/drawing/2014/main" id="{C6D2F4E4-3CBF-4D61-A5F3-2AF3659AEA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8848" y="5679669"/>
            <a:ext cx="1833667" cy="527685"/>
          </a:xfrm>
          <a:prstGeom prst="rect">
            <a:avLst/>
          </a:prstGeom>
        </p:spPr>
      </p:pic>
      <p:pic>
        <p:nvPicPr>
          <p:cNvPr id="14" name="Picture 13">
            <a:extLst>
              <a:ext uri="{FF2B5EF4-FFF2-40B4-BE49-F238E27FC236}">
                <a16:creationId xmlns:a16="http://schemas.microsoft.com/office/drawing/2014/main" id="{E60AC742-CEF2-463F-A2E1-E85BEF90670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57145" y="3683744"/>
            <a:ext cx="1487427" cy="57912"/>
          </a:xfrm>
          <a:prstGeom prst="rect">
            <a:avLst/>
          </a:prstGeom>
        </p:spPr>
      </p:pic>
      <p:pic>
        <p:nvPicPr>
          <p:cNvPr id="15" name="Picture 14">
            <a:extLst>
              <a:ext uri="{FF2B5EF4-FFF2-40B4-BE49-F238E27FC236}">
                <a16:creationId xmlns:a16="http://schemas.microsoft.com/office/drawing/2014/main" id="{DD776D43-649C-4FB8-9C4B-A933B7F275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36800" y="5783501"/>
            <a:ext cx="2722530" cy="896294"/>
          </a:xfrm>
          <a:prstGeom prst="rect">
            <a:avLst/>
          </a:prstGeom>
        </p:spPr>
      </p:pic>
      <p:pic>
        <p:nvPicPr>
          <p:cNvPr id="16" name="Picture 15">
            <a:extLst>
              <a:ext uri="{FF2B5EF4-FFF2-40B4-BE49-F238E27FC236}">
                <a16:creationId xmlns:a16="http://schemas.microsoft.com/office/drawing/2014/main" id="{1BD67FE5-92D7-4C70-AA0C-AF23C2F05BF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54626" y="3072357"/>
            <a:ext cx="1002794" cy="993650"/>
          </a:xfrm>
          <a:prstGeom prst="rect">
            <a:avLst/>
          </a:prstGeom>
        </p:spPr>
      </p:pic>
      <p:pic>
        <p:nvPicPr>
          <p:cNvPr id="17" name="Picture 16">
            <a:extLst>
              <a:ext uri="{FF2B5EF4-FFF2-40B4-BE49-F238E27FC236}">
                <a16:creationId xmlns:a16="http://schemas.microsoft.com/office/drawing/2014/main" id="{7CD053A3-A939-4689-A8CE-1D7920D4082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88524" y="2928508"/>
            <a:ext cx="1465103" cy="1083149"/>
          </a:xfrm>
          <a:prstGeom prst="rect">
            <a:avLst/>
          </a:prstGeom>
        </p:spPr>
      </p:pic>
      <p:pic>
        <p:nvPicPr>
          <p:cNvPr id="18" name="Picture 17">
            <a:extLst>
              <a:ext uri="{FF2B5EF4-FFF2-40B4-BE49-F238E27FC236}">
                <a16:creationId xmlns:a16="http://schemas.microsoft.com/office/drawing/2014/main" id="{F43017FB-2821-415A-88FD-1CD7CBBE913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812021" y="6340615"/>
            <a:ext cx="1255779" cy="289561"/>
          </a:xfrm>
          <a:prstGeom prst="rect">
            <a:avLst/>
          </a:prstGeom>
        </p:spPr>
      </p:pic>
      <p:pic>
        <p:nvPicPr>
          <p:cNvPr id="19" name="Picture 18">
            <a:extLst>
              <a:ext uri="{FF2B5EF4-FFF2-40B4-BE49-F238E27FC236}">
                <a16:creationId xmlns:a16="http://schemas.microsoft.com/office/drawing/2014/main" id="{00D43067-B72B-4702-B81F-F8D6392019B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025192" y="1336519"/>
            <a:ext cx="2308236" cy="1926019"/>
          </a:xfrm>
          <a:prstGeom prst="rect">
            <a:avLst/>
          </a:prstGeom>
        </p:spPr>
      </p:pic>
      <p:pic>
        <p:nvPicPr>
          <p:cNvPr id="20" name="Picture 19">
            <a:extLst>
              <a:ext uri="{FF2B5EF4-FFF2-40B4-BE49-F238E27FC236}">
                <a16:creationId xmlns:a16="http://schemas.microsoft.com/office/drawing/2014/main" id="{A8584497-3F5B-4D80-800E-752C328EBB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4743" y="3367659"/>
            <a:ext cx="1263267" cy="1185235"/>
          </a:xfrm>
          <a:prstGeom prst="rect">
            <a:avLst/>
          </a:prstGeom>
        </p:spPr>
      </p:pic>
      <p:pic>
        <p:nvPicPr>
          <p:cNvPr id="21" name="Picture 20">
            <a:extLst>
              <a:ext uri="{FF2B5EF4-FFF2-40B4-BE49-F238E27FC236}">
                <a16:creationId xmlns:a16="http://schemas.microsoft.com/office/drawing/2014/main" id="{71FD4E5B-8633-401D-A14D-33B5E84FD3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42304" y="5783501"/>
            <a:ext cx="2634482" cy="921331"/>
          </a:xfrm>
          <a:prstGeom prst="rect">
            <a:avLst/>
          </a:prstGeom>
        </p:spPr>
      </p:pic>
      <p:pic>
        <p:nvPicPr>
          <p:cNvPr id="22" name="Picture 21">
            <a:extLst>
              <a:ext uri="{FF2B5EF4-FFF2-40B4-BE49-F238E27FC236}">
                <a16:creationId xmlns:a16="http://schemas.microsoft.com/office/drawing/2014/main" id="{EBA89121-9266-49D3-9025-F9957730BBE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51523" y="2145915"/>
            <a:ext cx="1339194" cy="1127505"/>
          </a:xfrm>
          <a:prstGeom prst="rect">
            <a:avLst/>
          </a:prstGeom>
        </p:spPr>
      </p:pic>
      <p:pic>
        <p:nvPicPr>
          <p:cNvPr id="23" name="Picture 22">
            <a:extLst>
              <a:ext uri="{FF2B5EF4-FFF2-40B4-BE49-F238E27FC236}">
                <a16:creationId xmlns:a16="http://schemas.microsoft.com/office/drawing/2014/main" id="{E81B50FB-F815-41E3-884E-36A604179D0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87844" y="4501885"/>
            <a:ext cx="3925832" cy="143256"/>
          </a:xfrm>
          <a:prstGeom prst="rect">
            <a:avLst/>
          </a:prstGeom>
        </p:spPr>
      </p:pic>
      <p:pic>
        <p:nvPicPr>
          <p:cNvPr id="24" name="Picture 23">
            <a:extLst>
              <a:ext uri="{FF2B5EF4-FFF2-40B4-BE49-F238E27FC236}">
                <a16:creationId xmlns:a16="http://schemas.microsoft.com/office/drawing/2014/main" id="{5524AD6E-9C60-41A1-B793-3B2D65BABA2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67263" y="725301"/>
            <a:ext cx="2362205" cy="1798324"/>
          </a:xfrm>
          <a:prstGeom prst="rect">
            <a:avLst/>
          </a:prstGeom>
        </p:spPr>
      </p:pic>
      <p:pic>
        <p:nvPicPr>
          <p:cNvPr id="25" name="Picture 24">
            <a:extLst>
              <a:ext uri="{FF2B5EF4-FFF2-40B4-BE49-F238E27FC236}">
                <a16:creationId xmlns:a16="http://schemas.microsoft.com/office/drawing/2014/main" id="{635DB9C8-82C0-4BBC-A888-B6F83E3C290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89110" y="3956115"/>
            <a:ext cx="2340869" cy="338329"/>
          </a:xfrm>
          <a:prstGeom prst="rect">
            <a:avLst/>
          </a:prstGeom>
        </p:spPr>
      </p:pic>
      <p:pic>
        <p:nvPicPr>
          <p:cNvPr id="26" name="Picture 25">
            <a:extLst>
              <a:ext uri="{FF2B5EF4-FFF2-40B4-BE49-F238E27FC236}">
                <a16:creationId xmlns:a16="http://schemas.microsoft.com/office/drawing/2014/main" id="{E1DFAA83-E6FE-4CEC-9D32-67068878ADC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48408" y="725301"/>
            <a:ext cx="176784" cy="161544"/>
          </a:xfrm>
          <a:prstGeom prst="rect">
            <a:avLst/>
          </a:prstGeom>
        </p:spPr>
      </p:pic>
      <p:pic>
        <p:nvPicPr>
          <p:cNvPr id="27" name="Picture 26">
            <a:extLst>
              <a:ext uri="{FF2B5EF4-FFF2-40B4-BE49-F238E27FC236}">
                <a16:creationId xmlns:a16="http://schemas.microsoft.com/office/drawing/2014/main" id="{AF0B766A-7460-4E5F-8C86-067F3D2984C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184696" y="688312"/>
            <a:ext cx="176784" cy="176784"/>
          </a:xfrm>
          <a:prstGeom prst="rect">
            <a:avLst/>
          </a:prstGeom>
        </p:spPr>
      </p:pic>
    </p:spTree>
    <p:extLst>
      <p:ext uri="{BB962C8B-B14F-4D97-AF65-F5344CB8AC3E}">
        <p14:creationId xmlns:p14="http://schemas.microsoft.com/office/powerpoint/2010/main" val="2367433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B48AE5-C45A-639E-C895-87CEE7EA2BC2}"/>
              </a:ext>
            </a:extLst>
          </p:cNvPr>
          <p:cNvSpPr>
            <a:spLocks noGrp="1"/>
          </p:cNvSpPr>
          <p:nvPr>
            <p:ph type="body" idx="1"/>
          </p:nvPr>
        </p:nvSpPr>
        <p:spPr>
          <a:xfrm>
            <a:off x="2488676" y="1036948"/>
            <a:ext cx="8193179" cy="4967926"/>
          </a:xfrm>
        </p:spPr>
        <p:txBody>
          <a:bodyPr/>
          <a:lstStyle/>
          <a:p>
            <a:endParaRPr lang="en-IN" dirty="0"/>
          </a:p>
          <a:p>
            <a:endParaRPr lang="en-IN" dirty="0"/>
          </a:p>
          <a:p>
            <a:endParaRPr lang="en-IN" dirty="0"/>
          </a:p>
          <a:p>
            <a:endParaRPr lang="en-IN" dirty="0"/>
          </a:p>
          <a:p>
            <a:endParaRPr lang="en-IN" dirty="0"/>
          </a:p>
          <a:p>
            <a:endParaRPr lang="en-IN" dirty="0"/>
          </a:p>
        </p:txBody>
      </p:sp>
      <p:sp>
        <p:nvSpPr>
          <p:cNvPr id="3" name="TextBox 2">
            <a:extLst>
              <a:ext uri="{FF2B5EF4-FFF2-40B4-BE49-F238E27FC236}">
                <a16:creationId xmlns:a16="http://schemas.microsoft.com/office/drawing/2014/main" id="{FDC7E37F-F56F-4614-C8E0-BFD3C3C97F21}"/>
              </a:ext>
            </a:extLst>
          </p:cNvPr>
          <p:cNvSpPr txBox="1"/>
          <p:nvPr/>
        </p:nvSpPr>
        <p:spPr>
          <a:xfrm>
            <a:off x="3129700" y="3151579"/>
            <a:ext cx="8653806" cy="707886"/>
          </a:xfrm>
          <a:prstGeom prst="rect">
            <a:avLst/>
          </a:prstGeom>
          <a:noFill/>
        </p:spPr>
        <p:txBody>
          <a:bodyPr wrap="square" rtlCol="0">
            <a:spAutoFit/>
          </a:bodyPr>
          <a:lstStyle/>
          <a:p>
            <a:r>
              <a:rPr lang="en-IN" sz="4000" b="1" dirty="0"/>
              <a:t>Health Care Analysis</a:t>
            </a:r>
          </a:p>
        </p:txBody>
      </p:sp>
    </p:spTree>
    <p:extLst>
      <p:ext uri="{BB962C8B-B14F-4D97-AF65-F5344CB8AC3E}">
        <p14:creationId xmlns:p14="http://schemas.microsoft.com/office/powerpoint/2010/main" val="655925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1311852" y="1298124"/>
            <a:ext cx="3540702" cy="595932"/>
          </a:xfrm>
          <a:prstGeom prst="rect">
            <a:avLst/>
          </a:prstGeom>
          <a:noFill/>
        </p:spPr>
        <p:txBody>
          <a:bodyPr wrap="square">
            <a:spAutoFit/>
          </a:bodyPr>
          <a:lstStyle/>
          <a:p>
            <a:pPr>
              <a:lnSpc>
                <a:spcPct val="107000"/>
              </a:lnSpc>
              <a:spcAft>
                <a:spcPts val="800"/>
              </a:spcAft>
            </a:pPr>
            <a:r>
              <a:rPr lang="en-IN" sz="3200" b="1" dirty="0">
                <a:effectLst/>
                <a:latin typeface="Calibri" panose="020F0502020204030204" pitchFamily="34" charset="0"/>
                <a:ea typeface="Calibri" panose="020F0502020204030204" pitchFamily="34" charset="0"/>
                <a:cs typeface="Times New Roman" panose="02020603050405020304" pitchFamily="18" charset="0"/>
              </a:rPr>
              <a:t>Overview: </a:t>
            </a:r>
          </a:p>
        </p:txBody>
      </p:sp>
      <p:sp>
        <p:nvSpPr>
          <p:cNvPr id="2" name="TextBox 1">
            <a:extLst>
              <a:ext uri="{FF2B5EF4-FFF2-40B4-BE49-F238E27FC236}">
                <a16:creationId xmlns:a16="http://schemas.microsoft.com/office/drawing/2014/main" id="{8BAF447A-18EE-9863-53F0-C1D0DF83EE62}"/>
              </a:ext>
            </a:extLst>
          </p:cNvPr>
          <p:cNvSpPr txBox="1"/>
          <p:nvPr/>
        </p:nvSpPr>
        <p:spPr>
          <a:xfrm>
            <a:off x="1311853" y="1998482"/>
            <a:ext cx="10169994" cy="4072910"/>
          </a:xfrm>
          <a:prstGeom prst="rect">
            <a:avLst/>
          </a:prstGeom>
          <a:noFill/>
        </p:spPr>
        <p:txBody>
          <a:bodyPr wrap="square" rtlCol="0">
            <a:spAutoFit/>
          </a:bodyPr>
          <a:lstStyle/>
          <a:p>
            <a:pPr marL="342900" lvl="0" indent="-342900">
              <a:lnSpc>
                <a:spcPct val="200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Obtained the raw csv Data (census, housing, hospital, …) of Indian States from Kaggle for Analysis.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Need a Clean and Unders</a:t>
            </a:r>
            <a:r>
              <a:rPr lang="en-IN" dirty="0">
                <a:latin typeface="Calibri" panose="020F0502020204030204" pitchFamily="34" charset="0"/>
                <a:ea typeface="Calibri" panose="020F0502020204030204" pitchFamily="34" charset="0"/>
                <a:cs typeface="Times New Roman" panose="02020603050405020304" pitchFamily="18" charset="0"/>
              </a:rPr>
              <a:t>tandable Data for Analysis and Gaining Insights.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Processing and Data Profiling Using python and various libraries.</a:t>
            </a:r>
          </a:p>
          <a:p>
            <a:pPr marL="0" indent="0" algn="just">
              <a:buNone/>
            </a:pPr>
            <a:r>
              <a:rPr lang="en-US" sz="1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scope of the problem includes </a:t>
            </a:r>
            <a:r>
              <a:rPr lang="en-US" sz="1800" b="0" i="0" dirty="0">
                <a:solidFill>
                  <a:srgbClr val="000000"/>
                </a:solidFill>
                <a:effectLst/>
                <a:latin typeface="Times New Roman" panose="02020603050405020304" pitchFamily="18" charset="0"/>
                <a:cs typeface="Times New Roman" panose="02020603050405020304" pitchFamily="18" charset="0"/>
              </a:rPr>
              <a:t>:</a:t>
            </a:r>
          </a:p>
          <a:p>
            <a:pPr marL="457200" indent="-457200" algn="just">
              <a:buFont typeface="+mj-lt"/>
              <a:buAutoNum type="arabicPeriod"/>
            </a:pPr>
            <a:endParaRPr lang="en-US" sz="1800" i="0" dirty="0">
              <a:solidFill>
                <a:srgbClr val="000000"/>
              </a:solidFill>
              <a:effectLst/>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IN"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Cleaning Census Data</a:t>
            </a:r>
            <a:endParaRPr lang="en-US"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457200" indent="-457200" algn="just">
              <a:buFont typeface="+mj-lt"/>
              <a:buAutoNum type="arabicPeriod"/>
            </a:pPr>
            <a:r>
              <a:rPr lang="en-US"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Extracting Information from Housing Data.</a:t>
            </a:r>
            <a:endParaRPr lang="en-IN"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457200" indent="-457200" algn="just">
              <a:buFont typeface="+mj-lt"/>
              <a:buAutoNum type="arabicPeriod"/>
            </a:pPr>
            <a:r>
              <a:rPr lang="en-US"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Cleaning and Gaining Insights from Hospital Data.</a:t>
            </a:r>
          </a:p>
          <a:p>
            <a:pPr marL="457200" indent="-457200" algn="just">
              <a:buFont typeface="+mj-lt"/>
              <a:buAutoNum type="arabicPeriod"/>
            </a:pPr>
            <a:r>
              <a:rPr lang="en-IN"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Government Hospitals Requirement Analysis.</a:t>
            </a:r>
          </a:p>
          <a:p>
            <a:pPr marL="457200" indent="-457200" algn="just">
              <a:buFont typeface="+mj-lt"/>
              <a:buAutoNum type="arabicPeriod"/>
            </a:pPr>
            <a:r>
              <a:rPr lang="en-IN"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World Health Organization Standards Analysis.</a:t>
            </a:r>
          </a:p>
          <a:p>
            <a:endParaRPr lang="en-IN" dirty="0"/>
          </a:p>
        </p:txBody>
      </p:sp>
    </p:spTree>
    <p:extLst>
      <p:ext uri="{BB962C8B-B14F-4D97-AF65-F5344CB8AC3E}">
        <p14:creationId xmlns:p14="http://schemas.microsoft.com/office/powerpoint/2010/main" val="994107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1311852" y="1298124"/>
            <a:ext cx="3540702" cy="595932"/>
          </a:xfrm>
          <a:prstGeom prst="rect">
            <a:avLst/>
          </a:prstGeom>
          <a:noFill/>
        </p:spPr>
        <p:txBody>
          <a:bodyPr wrap="square">
            <a:spAutoFit/>
          </a:bodyPr>
          <a:lstStyle/>
          <a:p>
            <a:pPr>
              <a:lnSpc>
                <a:spcPct val="107000"/>
              </a:lnSpc>
              <a:spcAft>
                <a:spcPts val="800"/>
              </a:spcAft>
            </a:pPr>
            <a:r>
              <a:rPr lang="en-IN" sz="3200" b="1" dirty="0">
                <a:effectLst/>
                <a:latin typeface="Calibri" panose="020F0502020204030204" pitchFamily="34" charset="0"/>
                <a:ea typeface="Calibri" panose="020F0502020204030204" pitchFamily="34" charset="0"/>
                <a:cs typeface="Times New Roman" panose="02020603050405020304" pitchFamily="18" charset="0"/>
              </a:rPr>
              <a:t>Overview: </a:t>
            </a:r>
          </a:p>
        </p:txBody>
      </p:sp>
      <p:sp>
        <p:nvSpPr>
          <p:cNvPr id="5" name="TextBox 4">
            <a:extLst>
              <a:ext uri="{FF2B5EF4-FFF2-40B4-BE49-F238E27FC236}">
                <a16:creationId xmlns:a16="http://schemas.microsoft.com/office/drawing/2014/main" id="{076D1643-4CDB-1D44-3E89-04E4A5EFD292}"/>
              </a:ext>
            </a:extLst>
          </p:cNvPr>
          <p:cNvSpPr txBox="1"/>
          <p:nvPr/>
        </p:nvSpPr>
        <p:spPr>
          <a:xfrm>
            <a:off x="1805419" y="2460722"/>
            <a:ext cx="9563307" cy="4272323"/>
          </a:xfrm>
          <a:prstGeom prst="rect">
            <a:avLst/>
          </a:prstGeom>
          <a:noFill/>
        </p:spPr>
        <p:txBody>
          <a:bodyPr wrap="square">
            <a:spAutoFit/>
          </a:bodyPr>
          <a:lstStyle/>
          <a:p>
            <a:pPr marL="342900" lvl="0" indent="-342900">
              <a:lnSpc>
                <a:spcPct val="200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Given the raw csv Data (census, housing, hospital, …) of Indian States from Kaggle for Analysis.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Need a Clean and Unders</a:t>
            </a:r>
            <a:r>
              <a:rPr lang="en-IN" dirty="0">
                <a:latin typeface="Calibri" panose="020F0502020204030204" pitchFamily="34" charset="0"/>
                <a:ea typeface="Calibri" panose="020F0502020204030204" pitchFamily="34" charset="0"/>
                <a:cs typeface="Times New Roman" panose="02020603050405020304" pitchFamily="18" charset="0"/>
              </a:rPr>
              <a:t>tandable Data for Analysis and Gaining Insights.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Processing and Data Profiling Using python and various libraries.</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The scope of the problem includes :</a:t>
            </a:r>
          </a:p>
          <a:p>
            <a:pPr marL="457200" indent="-457200" algn="just">
              <a:buFont typeface="+mj-lt"/>
              <a:buAutoNum type="arabicPeriod"/>
            </a:pPr>
            <a:endParaRPr lang="en-US" sz="1800" i="0" dirty="0">
              <a:solidFill>
                <a:srgbClr val="000000"/>
              </a:solidFill>
              <a:effectLst/>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IN" sz="1800" i="0" dirty="0">
                <a:solidFill>
                  <a:srgbClr val="000000"/>
                </a:solidFill>
                <a:effectLst/>
                <a:latin typeface="Times New Roman" panose="02020603050405020304" pitchFamily="18" charset="0"/>
                <a:cs typeface="Times New Roman" panose="02020603050405020304" pitchFamily="18" charset="0"/>
              </a:rPr>
              <a:t>Cleaning Census Data</a:t>
            </a:r>
            <a:endParaRPr lang="en-US" sz="1800" i="0" dirty="0">
              <a:solidFill>
                <a:srgbClr val="000000"/>
              </a:solidFill>
              <a:effectLst/>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1800" i="0" dirty="0">
                <a:solidFill>
                  <a:srgbClr val="000000"/>
                </a:solidFill>
                <a:effectLst/>
                <a:latin typeface="Times New Roman" panose="02020603050405020304" pitchFamily="18" charset="0"/>
                <a:cs typeface="Times New Roman" panose="02020603050405020304" pitchFamily="18" charset="0"/>
              </a:rPr>
              <a:t>Extracting Information from Housing Data.</a:t>
            </a:r>
            <a:endParaRPr lang="en-IN" sz="1800" i="0" dirty="0">
              <a:solidFill>
                <a:srgbClr val="000000"/>
              </a:solidFill>
              <a:effectLst/>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1800" i="0" dirty="0">
                <a:solidFill>
                  <a:srgbClr val="000000"/>
                </a:solidFill>
                <a:effectLst/>
                <a:latin typeface="Times New Roman" panose="02020603050405020304" pitchFamily="18" charset="0"/>
                <a:cs typeface="Times New Roman" panose="02020603050405020304" pitchFamily="18" charset="0"/>
              </a:rPr>
              <a:t>Cleaning and Gaining Insights from Hospital Data.</a:t>
            </a:r>
          </a:p>
          <a:p>
            <a:pPr marL="457200" indent="-457200" algn="just">
              <a:buFont typeface="+mj-lt"/>
              <a:buAutoNum type="arabicPeriod"/>
            </a:pPr>
            <a:r>
              <a:rPr lang="en-IN" sz="1800" i="0" dirty="0">
                <a:solidFill>
                  <a:srgbClr val="000000"/>
                </a:solidFill>
                <a:effectLst/>
                <a:latin typeface="Times New Roman" panose="02020603050405020304" pitchFamily="18" charset="0"/>
                <a:cs typeface="Times New Roman" panose="02020603050405020304" pitchFamily="18" charset="0"/>
              </a:rPr>
              <a:t>Government Hospitals Requirement Analysis.</a:t>
            </a:r>
          </a:p>
          <a:p>
            <a:pPr marL="457200" indent="-457200" algn="just">
              <a:buFont typeface="+mj-lt"/>
              <a:buAutoNum type="arabicPeriod"/>
            </a:pPr>
            <a:r>
              <a:rPr lang="en-IN" sz="1800" i="0" dirty="0">
                <a:solidFill>
                  <a:srgbClr val="000000"/>
                </a:solidFill>
                <a:effectLst/>
                <a:latin typeface="Times New Roman" panose="02020603050405020304" pitchFamily="18" charset="0"/>
                <a:cs typeface="Times New Roman" panose="02020603050405020304" pitchFamily="18" charset="0"/>
              </a:rPr>
              <a:t>World Health Organization Standards Analysis.</a:t>
            </a:r>
          </a:p>
          <a:p>
            <a:pPr marL="342900" lvl="0" indent="-342900">
              <a:lnSpc>
                <a:spcPct val="200000"/>
              </a:lnSpc>
              <a:spcAft>
                <a:spcPts val="80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82428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53EAA-1D88-6297-4D29-04900CE1DBB1}"/>
              </a:ext>
            </a:extLst>
          </p:cNvPr>
          <p:cNvSpPr>
            <a:spLocks noGrp="1"/>
          </p:cNvSpPr>
          <p:nvPr>
            <p:ph type="title"/>
          </p:nvPr>
        </p:nvSpPr>
        <p:spPr>
          <a:xfrm>
            <a:off x="1419318" y="1302854"/>
            <a:ext cx="7524564" cy="470000"/>
          </a:xfrm>
          <a:noFill/>
        </p:spPr>
        <p:txBody>
          <a:bodyPr wrap="square">
            <a:spAutoFit/>
          </a:bodyPr>
          <a:lstStyle/>
          <a:p>
            <a:pPr>
              <a:lnSpc>
                <a:spcPct val="107000"/>
              </a:lnSpc>
              <a:spcAft>
                <a:spcPts val="800"/>
              </a:spcAft>
            </a:pPr>
            <a:r>
              <a:rPr lang="en-IN" sz="3200" b="1" dirty="0">
                <a:latin typeface="Calibri" panose="020F0502020204030204" pitchFamily="34" charset="0"/>
                <a:ea typeface="Calibri" panose="020F0502020204030204" pitchFamily="34" charset="0"/>
                <a:cs typeface="Times New Roman" panose="02020603050405020304" pitchFamily="18" charset="0"/>
              </a:rPr>
              <a:t>Tools and Technologies Used:</a:t>
            </a:r>
          </a:p>
        </p:txBody>
      </p:sp>
      <p:sp>
        <p:nvSpPr>
          <p:cNvPr id="4" name="Rectangle: Rounded Corners 3">
            <a:extLst>
              <a:ext uri="{FF2B5EF4-FFF2-40B4-BE49-F238E27FC236}">
                <a16:creationId xmlns:a16="http://schemas.microsoft.com/office/drawing/2014/main" id="{6DB44FE5-3803-253C-8426-FB50216AB381}"/>
              </a:ext>
            </a:extLst>
          </p:cNvPr>
          <p:cNvSpPr/>
          <p:nvPr/>
        </p:nvSpPr>
        <p:spPr>
          <a:xfrm>
            <a:off x="2477073" y="2498437"/>
            <a:ext cx="2133600" cy="1960441"/>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82252698-1A0D-A7F9-BAEE-ADE7D4F35E8F}"/>
              </a:ext>
            </a:extLst>
          </p:cNvPr>
          <p:cNvGrpSpPr/>
          <p:nvPr/>
        </p:nvGrpSpPr>
        <p:grpSpPr>
          <a:xfrm>
            <a:off x="7050144" y="2498437"/>
            <a:ext cx="2133600" cy="2045283"/>
            <a:chOff x="3851566" y="2955637"/>
            <a:chExt cx="2133600" cy="2098964"/>
          </a:xfrm>
        </p:grpSpPr>
        <p:sp>
          <p:nvSpPr>
            <p:cNvPr id="8" name="Rectangle: Rounded Corners 7">
              <a:extLst>
                <a:ext uri="{FF2B5EF4-FFF2-40B4-BE49-F238E27FC236}">
                  <a16:creationId xmlns:a16="http://schemas.microsoft.com/office/drawing/2014/main" id="{E5EF8D0C-89A7-C733-6482-BAE052A8A1E7}"/>
                </a:ext>
              </a:extLst>
            </p:cNvPr>
            <p:cNvSpPr/>
            <p:nvPr/>
          </p:nvSpPr>
          <p:spPr>
            <a:xfrm>
              <a:off x="3851566" y="29556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2">
              <a:extLst>
                <a:ext uri="{FF2B5EF4-FFF2-40B4-BE49-F238E27FC236}">
                  <a16:creationId xmlns:a16="http://schemas.microsoft.com/office/drawing/2014/main" id="{61CB7320-260B-7B8A-1F1B-F19981C6E43B}"/>
                </a:ext>
              </a:extLst>
            </p:cNvPr>
            <p:cNvSpPr txBox="1">
              <a:spLocks/>
            </p:cNvSpPr>
            <p:nvPr/>
          </p:nvSpPr>
          <p:spPr>
            <a:xfrm>
              <a:off x="4097768" y="3172120"/>
              <a:ext cx="1887398" cy="16685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a:t>Visualisation tools</a:t>
              </a:r>
            </a:p>
            <a:p>
              <a:pPr marL="342900" indent="-342900">
                <a:buAutoNum type="arabicPeriod"/>
              </a:pPr>
              <a:r>
                <a:rPr lang="en-GB" sz="1600" b="1" dirty="0"/>
                <a:t>Seaborn</a:t>
              </a:r>
            </a:p>
            <a:p>
              <a:pPr marL="342900" indent="-342900">
                <a:buAutoNum type="arabicPeriod"/>
              </a:pPr>
              <a:r>
                <a:rPr lang="en-GB" sz="1600" b="1" dirty="0"/>
                <a:t>Matplot</a:t>
              </a:r>
            </a:p>
          </p:txBody>
        </p:sp>
      </p:grpSp>
      <p:sp>
        <p:nvSpPr>
          <p:cNvPr id="19" name="Content Placeholder 2">
            <a:extLst>
              <a:ext uri="{FF2B5EF4-FFF2-40B4-BE49-F238E27FC236}">
                <a16:creationId xmlns:a16="http://schemas.microsoft.com/office/drawing/2014/main" id="{AD077F74-CD55-DF2A-E984-8095152964FC}"/>
              </a:ext>
            </a:extLst>
          </p:cNvPr>
          <p:cNvSpPr txBox="1">
            <a:spLocks/>
          </p:cNvSpPr>
          <p:nvPr/>
        </p:nvSpPr>
        <p:spPr>
          <a:xfrm>
            <a:off x="2780907" y="2903456"/>
            <a:ext cx="1333322" cy="13291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a:t>Python And It’s Libraries </a:t>
            </a:r>
          </a:p>
        </p:txBody>
      </p:sp>
    </p:spTree>
    <p:extLst>
      <p:ext uri="{BB962C8B-B14F-4D97-AF65-F5344CB8AC3E}">
        <p14:creationId xmlns:p14="http://schemas.microsoft.com/office/powerpoint/2010/main" val="2003234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53EAA-1D88-6297-4D29-04900CE1DBB1}"/>
              </a:ext>
            </a:extLst>
          </p:cNvPr>
          <p:cNvSpPr>
            <a:spLocks noGrp="1"/>
          </p:cNvSpPr>
          <p:nvPr>
            <p:ph type="title"/>
          </p:nvPr>
        </p:nvSpPr>
        <p:spPr>
          <a:xfrm>
            <a:off x="1419318" y="1325488"/>
            <a:ext cx="7524564" cy="424732"/>
          </a:xfrm>
          <a:noFill/>
        </p:spPr>
        <p:txBody>
          <a:bodyPr vert="horz" wrap="square" lIns="91440" tIns="45720" rIns="91440" bIns="45720" rtlCol="0" anchor="ctr">
            <a:spAutoFit/>
          </a:bodyPr>
          <a:lstStyle/>
          <a:p>
            <a:pPr>
              <a:lnSpc>
                <a:spcPct val="107000"/>
              </a:lnSpc>
              <a:spcAft>
                <a:spcPts val="800"/>
              </a:spcAft>
            </a:pPr>
            <a:r>
              <a:rPr lang="en-IN" sz="3200" b="1" dirty="0">
                <a:latin typeface="Calibri" panose="020F0502020204030204" pitchFamily="34" charset="0"/>
                <a:ea typeface="Calibri" panose="020F0502020204030204" pitchFamily="34" charset="0"/>
                <a:cs typeface="Times New Roman" panose="02020603050405020304" pitchFamily="18" charset="0"/>
              </a:rPr>
              <a:t>Libraries/Packages/Features Used:</a:t>
            </a:r>
          </a:p>
        </p:txBody>
      </p:sp>
      <p:sp>
        <p:nvSpPr>
          <p:cNvPr id="4" name="TextBox 3">
            <a:extLst>
              <a:ext uri="{FF2B5EF4-FFF2-40B4-BE49-F238E27FC236}">
                <a16:creationId xmlns:a16="http://schemas.microsoft.com/office/drawing/2014/main" id="{BD972537-8471-8A71-D67A-BC5D45EB6549}"/>
              </a:ext>
            </a:extLst>
          </p:cNvPr>
          <p:cNvSpPr txBox="1"/>
          <p:nvPr/>
        </p:nvSpPr>
        <p:spPr>
          <a:xfrm>
            <a:off x="2780907" y="1998482"/>
            <a:ext cx="5533534" cy="2585323"/>
          </a:xfrm>
          <a:prstGeom prst="rect">
            <a:avLst/>
          </a:prstGeom>
          <a:noFill/>
        </p:spPr>
        <p:txBody>
          <a:bodyPr wrap="square" rtlCol="0">
            <a:spAutoFit/>
          </a:bodyPr>
          <a:lstStyle/>
          <a:p>
            <a:pPr marL="285750" indent="-285750">
              <a:buFont typeface="Wingdings" panose="05000000000000000000" pitchFamily="2" charset="2"/>
              <a:buChar char="v"/>
            </a:pPr>
            <a:r>
              <a:rPr lang="en-IN" dirty="0"/>
              <a:t>Pandas </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Numpy</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Matplot</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Seaborn</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Date Time </a:t>
            </a:r>
          </a:p>
        </p:txBody>
      </p:sp>
    </p:spTree>
    <p:extLst>
      <p:ext uri="{BB962C8B-B14F-4D97-AF65-F5344CB8AC3E}">
        <p14:creationId xmlns:p14="http://schemas.microsoft.com/office/powerpoint/2010/main" val="650625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1291069" y="1214997"/>
            <a:ext cx="5213639" cy="595932"/>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Headline Statistics (1/2):</a:t>
            </a:r>
          </a:p>
        </p:txBody>
      </p:sp>
      <p:sp>
        <p:nvSpPr>
          <p:cNvPr id="5" name="TextBox 4">
            <a:extLst>
              <a:ext uri="{FF2B5EF4-FFF2-40B4-BE49-F238E27FC236}">
                <a16:creationId xmlns:a16="http://schemas.microsoft.com/office/drawing/2014/main" id="{076D1643-4CDB-1D44-3E89-04E4A5EFD292}"/>
              </a:ext>
            </a:extLst>
          </p:cNvPr>
          <p:cNvSpPr txBox="1"/>
          <p:nvPr/>
        </p:nvSpPr>
        <p:spPr>
          <a:xfrm>
            <a:off x="2416889" y="2653739"/>
            <a:ext cx="5115127" cy="1959960"/>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Average Execution Time                                  40 sec</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Lines of Codes (LoC/</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KLoC</a:t>
            </a:r>
            <a:r>
              <a:rPr lang="en-IN" sz="1800" dirty="0">
                <a:effectLst/>
                <a:latin typeface="Calibri" panose="020F0502020204030204" pitchFamily="34" charset="0"/>
                <a:ea typeface="Calibri" panose="020F0502020204030204" pitchFamily="34" charset="0"/>
                <a:cs typeface="Times New Roman" panose="02020603050405020304" pitchFamily="18" charset="0"/>
              </a:rPr>
              <a:t>)                              100</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Total number of functions                              21</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Number of built-in functions used                17</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Number of user-defined functions used       5</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Avg. number of lines per function                  4</a:t>
            </a:r>
          </a:p>
        </p:txBody>
      </p:sp>
    </p:spTree>
    <p:extLst>
      <p:ext uri="{BB962C8B-B14F-4D97-AF65-F5344CB8AC3E}">
        <p14:creationId xmlns:p14="http://schemas.microsoft.com/office/powerpoint/2010/main" val="1477679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1291070" y="1214997"/>
            <a:ext cx="4631748" cy="595932"/>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Headline Statistics (2/2):</a:t>
            </a:r>
          </a:p>
        </p:txBody>
      </p:sp>
      <p:sp>
        <p:nvSpPr>
          <p:cNvPr id="2" name="TextBox 1">
            <a:extLst>
              <a:ext uri="{FF2B5EF4-FFF2-40B4-BE49-F238E27FC236}">
                <a16:creationId xmlns:a16="http://schemas.microsoft.com/office/drawing/2014/main" id="{1461CF2E-7F0A-1D63-B14F-00DD6463F462}"/>
              </a:ext>
            </a:extLst>
          </p:cNvPr>
          <p:cNvSpPr txBox="1"/>
          <p:nvPr/>
        </p:nvSpPr>
        <p:spPr>
          <a:xfrm>
            <a:off x="2388609" y="2769968"/>
            <a:ext cx="7773486" cy="2153731"/>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Number of comments written                        40</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IDE/Code Editor Used                               Jupyter </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Plugins Used                                               Python Libraries, Visualization tool</a:t>
            </a:r>
          </a:p>
          <a:p>
            <a:pPr marL="342900" lvl="0" indent="-342900">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Function/Complexity breakdown:</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dirty="0">
                <a:effectLst/>
                <a:latin typeface="Calibri" panose="020F0502020204030204" pitchFamily="34" charset="0"/>
                <a:ea typeface="Calibri" panose="020F0502020204030204" pitchFamily="34" charset="0"/>
                <a:cs typeface="Times New Roman" panose="02020603050405020304" pitchFamily="18" charset="0"/>
              </a:rPr>
              <a:t>Simple Implementations                           21</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IN" dirty="0">
                <a:effectLst/>
                <a:latin typeface="Calibri" panose="020F0502020204030204" pitchFamily="34" charset="0"/>
                <a:ea typeface="Calibri" panose="020F0502020204030204" pitchFamily="34" charset="0"/>
                <a:cs typeface="Times New Roman" panose="02020603050405020304" pitchFamily="18" charset="0"/>
              </a:rPr>
              <a:t>Intermediate Implementations                  0</a:t>
            </a:r>
          </a:p>
          <a:p>
            <a:pPr marL="742950" lvl="1" indent="-285750">
              <a:lnSpc>
                <a:spcPct val="107000"/>
              </a:lnSpc>
              <a:buFont typeface="Courier New" panose="02070309020205020404" pitchFamily="49" charset="0"/>
              <a:buChar char="o"/>
            </a:pPr>
            <a:r>
              <a:rPr lang="en-IN" dirty="0">
                <a:effectLst/>
                <a:latin typeface="Calibri" panose="020F0502020204030204" pitchFamily="34" charset="0"/>
                <a:ea typeface="Calibri" panose="020F0502020204030204" pitchFamily="34" charset="0"/>
                <a:cs typeface="Times New Roman" panose="02020603050405020304" pitchFamily="18" charset="0"/>
              </a:rPr>
              <a:t>Complex Implementations                          0</a:t>
            </a:r>
          </a:p>
        </p:txBody>
      </p:sp>
    </p:spTree>
    <p:extLst>
      <p:ext uri="{BB962C8B-B14F-4D97-AF65-F5344CB8AC3E}">
        <p14:creationId xmlns:p14="http://schemas.microsoft.com/office/powerpoint/2010/main" val="4257686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1CE12CF-2C4F-D8E4-89D4-122273656DA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4400" y="1699274"/>
            <a:ext cx="5181600" cy="4121150"/>
          </a:xfrm>
        </p:spPr>
      </p:pic>
      <p:sp>
        <p:nvSpPr>
          <p:cNvPr id="12" name="TextBox 11">
            <a:extLst>
              <a:ext uri="{FF2B5EF4-FFF2-40B4-BE49-F238E27FC236}">
                <a16:creationId xmlns:a16="http://schemas.microsoft.com/office/drawing/2014/main" id="{86F99B35-F0DD-94CD-82E8-F508D648CB07}"/>
              </a:ext>
            </a:extLst>
          </p:cNvPr>
          <p:cNvSpPr txBox="1"/>
          <p:nvPr/>
        </p:nvSpPr>
        <p:spPr>
          <a:xfrm>
            <a:off x="914400" y="5910606"/>
            <a:ext cx="4788817" cy="523220"/>
          </a:xfrm>
          <a:prstGeom prst="rect">
            <a:avLst/>
          </a:prstGeom>
          <a:noFill/>
        </p:spPr>
        <p:txBody>
          <a:bodyPr wrap="square" rtlCol="0">
            <a:spAutoFit/>
          </a:bodyPr>
          <a:lstStyle/>
          <a:p>
            <a:r>
              <a:rPr lang="en-IN" sz="1400" dirty="0"/>
              <a:t>Comparison of Null Values of Census Data for each State/UT Before and After Treatment</a:t>
            </a:r>
          </a:p>
        </p:txBody>
      </p:sp>
      <p:sp>
        <p:nvSpPr>
          <p:cNvPr id="19" name="TextBox 18">
            <a:extLst>
              <a:ext uri="{FF2B5EF4-FFF2-40B4-BE49-F238E27FC236}">
                <a16:creationId xmlns:a16="http://schemas.microsoft.com/office/drawing/2014/main" id="{5C5CBD58-9F40-FB8D-ACAE-D81AF1B6A0BD}"/>
              </a:ext>
            </a:extLst>
          </p:cNvPr>
          <p:cNvSpPr txBox="1"/>
          <p:nvPr/>
        </p:nvSpPr>
        <p:spPr>
          <a:xfrm>
            <a:off x="6803011" y="6018327"/>
            <a:ext cx="4062952" cy="523220"/>
          </a:xfrm>
          <a:prstGeom prst="rect">
            <a:avLst/>
          </a:prstGeom>
          <a:noFill/>
        </p:spPr>
        <p:txBody>
          <a:bodyPr wrap="square" rtlCol="0">
            <a:spAutoFit/>
          </a:bodyPr>
          <a:lstStyle/>
          <a:p>
            <a:r>
              <a:rPr lang="en-IN" sz="1400" dirty="0"/>
              <a:t>Number of Households for 100 people in each State/UT of India</a:t>
            </a:r>
          </a:p>
        </p:txBody>
      </p:sp>
      <p:pic>
        <p:nvPicPr>
          <p:cNvPr id="23" name="Content Placeholder 22">
            <a:extLst>
              <a:ext uri="{FF2B5EF4-FFF2-40B4-BE49-F238E27FC236}">
                <a16:creationId xmlns:a16="http://schemas.microsoft.com/office/drawing/2014/main" id="{C7E71F9A-070C-12B9-6D23-E5DC142EA1E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5406" y="1698625"/>
            <a:ext cx="5181599" cy="4121150"/>
          </a:xfrm>
        </p:spPr>
      </p:pic>
      <p:sp>
        <p:nvSpPr>
          <p:cNvPr id="24" name="TextBox 23">
            <a:extLst>
              <a:ext uri="{FF2B5EF4-FFF2-40B4-BE49-F238E27FC236}">
                <a16:creationId xmlns:a16="http://schemas.microsoft.com/office/drawing/2014/main" id="{D872B4B2-79AA-88AD-730C-2D0137DE59D4}"/>
              </a:ext>
            </a:extLst>
          </p:cNvPr>
          <p:cNvSpPr txBox="1"/>
          <p:nvPr/>
        </p:nvSpPr>
        <p:spPr>
          <a:xfrm>
            <a:off x="1112363" y="1018095"/>
            <a:ext cx="10902471" cy="369332"/>
          </a:xfrm>
          <a:prstGeom prst="rect">
            <a:avLst/>
          </a:prstGeom>
          <a:noFill/>
        </p:spPr>
        <p:txBody>
          <a:bodyPr wrap="square" rtlCol="0">
            <a:spAutoFit/>
          </a:bodyPr>
          <a:lstStyle/>
          <a:p>
            <a:r>
              <a:rPr lang="en-US" dirty="0"/>
              <a:t> </a:t>
            </a:r>
            <a:r>
              <a:rPr lang="en-US" b="1" dirty="0"/>
              <a:t>visual representations to illustrate important data groupings and extract valuable insights.</a:t>
            </a:r>
            <a:endParaRPr lang="en-IN" b="1" dirty="0"/>
          </a:p>
        </p:txBody>
      </p:sp>
    </p:spTree>
    <p:extLst>
      <p:ext uri="{BB962C8B-B14F-4D97-AF65-F5344CB8AC3E}">
        <p14:creationId xmlns:p14="http://schemas.microsoft.com/office/powerpoint/2010/main" val="936490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TotalTime>
  <Words>802</Words>
  <Application>Microsoft Office PowerPoint</Application>
  <PresentationFormat>Widescreen</PresentationFormat>
  <Paragraphs>102</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Courier New</vt:lpstr>
      <vt:lpstr>Helvetica</vt:lpstr>
      <vt:lpstr>Söhne</vt:lpstr>
      <vt:lpstr>Symbol</vt:lpstr>
      <vt:lpstr>Times New Roman</vt:lpstr>
      <vt:lpstr>Wingdings</vt:lpstr>
      <vt:lpstr>Office Theme</vt:lpstr>
      <vt:lpstr>PowerPoint Presentation</vt:lpstr>
      <vt:lpstr>PowerPoint Presentation</vt:lpstr>
      <vt:lpstr>PowerPoint Presentation</vt:lpstr>
      <vt:lpstr>PowerPoint Presentation</vt:lpstr>
      <vt:lpstr>Tools and Technologies Used:</vt:lpstr>
      <vt:lpstr>Libraries/Packages/Features Used:</vt:lpstr>
      <vt:lpstr>PowerPoint Presentation</vt:lpstr>
      <vt:lpstr>PowerPoint Presentation</vt:lpstr>
      <vt:lpstr>PowerPoint Presentation</vt:lpstr>
      <vt:lpstr>PowerPoint Presentation</vt:lpstr>
      <vt:lpstr>PowerPoint Presentation</vt:lpstr>
      <vt:lpstr>Highlights &amp; Standout Features:</vt:lpstr>
      <vt:lpstr>PowerPoint Presentation</vt:lpstr>
      <vt:lpstr>Roadblocks &amp;Resolutions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 Jackson</dc:creator>
  <cp:lastModifiedBy>Dheerajvarma jampani</cp:lastModifiedBy>
  <cp:revision>26</cp:revision>
  <dcterms:created xsi:type="dcterms:W3CDTF">2022-12-05T10:10:22Z</dcterms:created>
  <dcterms:modified xsi:type="dcterms:W3CDTF">2023-06-28T08:37:31Z</dcterms:modified>
</cp:coreProperties>
</file>